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60" r:id="rId6"/>
    <p:sldId id="268" r:id="rId7"/>
    <p:sldId id="262" r:id="rId8"/>
    <p:sldId id="280" r:id="rId9"/>
    <p:sldId id="278" r:id="rId10"/>
    <p:sldId id="279" r:id="rId11"/>
    <p:sldId id="281" r:id="rId12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gs" Target="tags/tag274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tags" Target="../tags/tag12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8" Type="http://schemas.openxmlformats.org/officeDocument/2006/relationships/slideLayout" Target="../slideLayouts/slideLayout13.xml"/><Relationship Id="rId87" Type="http://schemas.openxmlformats.org/officeDocument/2006/relationships/tags" Target="../tags/tag214.xml"/><Relationship Id="rId86" Type="http://schemas.microsoft.com/office/2007/relationships/hdphoto" Target="../media/image13.wdp"/><Relationship Id="rId85" Type="http://schemas.openxmlformats.org/officeDocument/2006/relationships/image" Target="../media/image12.png"/><Relationship Id="rId84" Type="http://schemas.openxmlformats.org/officeDocument/2006/relationships/tags" Target="../tags/tag213.xml"/><Relationship Id="rId83" Type="http://schemas.microsoft.com/office/2007/relationships/hdphoto" Target="../media/image11.wdp"/><Relationship Id="rId82" Type="http://schemas.openxmlformats.org/officeDocument/2006/relationships/image" Target="../media/image10.png"/><Relationship Id="rId81" Type="http://schemas.openxmlformats.org/officeDocument/2006/relationships/tags" Target="../tags/tag212.xml"/><Relationship Id="rId80" Type="http://schemas.openxmlformats.org/officeDocument/2006/relationships/image" Target="../media/image9.png"/><Relationship Id="rId8" Type="http://schemas.openxmlformats.org/officeDocument/2006/relationships/image" Target="../media/image2.png"/><Relationship Id="rId79" Type="http://schemas.openxmlformats.org/officeDocument/2006/relationships/tags" Target="../tags/tag211.xml"/><Relationship Id="rId78" Type="http://schemas.openxmlformats.org/officeDocument/2006/relationships/image" Target="../media/image8.png"/><Relationship Id="rId77" Type="http://schemas.openxmlformats.org/officeDocument/2006/relationships/tags" Target="../tags/tag210.xml"/><Relationship Id="rId76" Type="http://schemas.openxmlformats.org/officeDocument/2006/relationships/image" Target="../media/image7.png"/><Relationship Id="rId75" Type="http://schemas.openxmlformats.org/officeDocument/2006/relationships/tags" Target="../tags/tag209.xml"/><Relationship Id="rId74" Type="http://schemas.openxmlformats.org/officeDocument/2006/relationships/image" Target="../media/image6.png"/><Relationship Id="rId73" Type="http://schemas.openxmlformats.org/officeDocument/2006/relationships/tags" Target="../tags/tag208.xml"/><Relationship Id="rId72" Type="http://schemas.openxmlformats.org/officeDocument/2006/relationships/image" Target="../media/image5.png"/><Relationship Id="rId71" Type="http://schemas.openxmlformats.org/officeDocument/2006/relationships/tags" Target="../tags/tag207.xml"/><Relationship Id="rId70" Type="http://schemas.openxmlformats.org/officeDocument/2006/relationships/image" Target="../media/image4.png"/><Relationship Id="rId7" Type="http://schemas.openxmlformats.org/officeDocument/2006/relationships/tags" Target="../tags/tag146.xml"/><Relationship Id="rId69" Type="http://schemas.openxmlformats.org/officeDocument/2006/relationships/tags" Target="../tags/tag206.xml"/><Relationship Id="rId68" Type="http://schemas.openxmlformats.org/officeDocument/2006/relationships/tags" Target="../tags/tag205.xml"/><Relationship Id="rId67" Type="http://schemas.openxmlformats.org/officeDocument/2006/relationships/tags" Target="../tags/tag204.xml"/><Relationship Id="rId66" Type="http://schemas.openxmlformats.org/officeDocument/2006/relationships/tags" Target="../tags/tag203.xml"/><Relationship Id="rId65" Type="http://schemas.openxmlformats.org/officeDocument/2006/relationships/tags" Target="../tags/tag202.xml"/><Relationship Id="rId64" Type="http://schemas.openxmlformats.org/officeDocument/2006/relationships/tags" Target="../tags/tag201.xml"/><Relationship Id="rId63" Type="http://schemas.openxmlformats.org/officeDocument/2006/relationships/tags" Target="../tags/tag200.xml"/><Relationship Id="rId62" Type="http://schemas.openxmlformats.org/officeDocument/2006/relationships/tags" Target="../tags/tag199.xml"/><Relationship Id="rId61" Type="http://schemas.openxmlformats.org/officeDocument/2006/relationships/tags" Target="../tags/tag198.xml"/><Relationship Id="rId60" Type="http://schemas.openxmlformats.org/officeDocument/2006/relationships/tags" Target="../tags/tag197.xml"/><Relationship Id="rId6" Type="http://schemas.openxmlformats.org/officeDocument/2006/relationships/tags" Target="../tags/tag145.xml"/><Relationship Id="rId59" Type="http://schemas.openxmlformats.org/officeDocument/2006/relationships/tags" Target="../tags/tag196.xml"/><Relationship Id="rId58" Type="http://schemas.openxmlformats.org/officeDocument/2006/relationships/tags" Target="../tags/tag195.xml"/><Relationship Id="rId57" Type="http://schemas.openxmlformats.org/officeDocument/2006/relationships/tags" Target="../tags/tag194.xml"/><Relationship Id="rId56" Type="http://schemas.openxmlformats.org/officeDocument/2006/relationships/tags" Target="../tags/tag193.xml"/><Relationship Id="rId55" Type="http://schemas.openxmlformats.org/officeDocument/2006/relationships/tags" Target="../tags/tag192.xml"/><Relationship Id="rId54" Type="http://schemas.openxmlformats.org/officeDocument/2006/relationships/tags" Target="../tags/tag191.xml"/><Relationship Id="rId53" Type="http://schemas.openxmlformats.org/officeDocument/2006/relationships/tags" Target="../tags/tag190.xml"/><Relationship Id="rId52" Type="http://schemas.openxmlformats.org/officeDocument/2006/relationships/tags" Target="../tags/tag189.xml"/><Relationship Id="rId51" Type="http://schemas.openxmlformats.org/officeDocument/2006/relationships/tags" Target="../tags/tag188.xml"/><Relationship Id="rId50" Type="http://schemas.openxmlformats.org/officeDocument/2006/relationships/tags" Target="../tags/tag187.xml"/><Relationship Id="rId5" Type="http://schemas.openxmlformats.org/officeDocument/2006/relationships/tags" Target="../tags/tag144.xml"/><Relationship Id="rId49" Type="http://schemas.openxmlformats.org/officeDocument/2006/relationships/tags" Target="../tags/tag186.xml"/><Relationship Id="rId48" Type="http://schemas.openxmlformats.org/officeDocument/2006/relationships/tags" Target="../tags/tag185.xml"/><Relationship Id="rId47" Type="http://schemas.openxmlformats.org/officeDocument/2006/relationships/tags" Target="../tags/tag184.xml"/><Relationship Id="rId46" Type="http://schemas.openxmlformats.org/officeDocument/2006/relationships/tags" Target="../tags/tag183.xml"/><Relationship Id="rId45" Type="http://schemas.openxmlformats.org/officeDocument/2006/relationships/tags" Target="../tags/tag182.xml"/><Relationship Id="rId44" Type="http://schemas.openxmlformats.org/officeDocument/2006/relationships/tags" Target="../tags/tag181.xml"/><Relationship Id="rId43" Type="http://schemas.openxmlformats.org/officeDocument/2006/relationships/tags" Target="../tags/tag180.xml"/><Relationship Id="rId42" Type="http://schemas.openxmlformats.org/officeDocument/2006/relationships/tags" Target="../tags/tag179.xml"/><Relationship Id="rId41" Type="http://schemas.openxmlformats.org/officeDocument/2006/relationships/tags" Target="../tags/tag178.xml"/><Relationship Id="rId40" Type="http://schemas.openxmlformats.org/officeDocument/2006/relationships/tags" Target="../tags/tag177.xml"/><Relationship Id="rId4" Type="http://schemas.openxmlformats.org/officeDocument/2006/relationships/tags" Target="../tags/tag143.xml"/><Relationship Id="rId39" Type="http://schemas.openxmlformats.org/officeDocument/2006/relationships/tags" Target="../tags/tag176.xml"/><Relationship Id="rId38" Type="http://schemas.openxmlformats.org/officeDocument/2006/relationships/tags" Target="../tags/tag175.xml"/><Relationship Id="rId37" Type="http://schemas.openxmlformats.org/officeDocument/2006/relationships/tags" Target="../tags/tag174.xml"/><Relationship Id="rId36" Type="http://schemas.openxmlformats.org/officeDocument/2006/relationships/tags" Target="../tags/tag173.xml"/><Relationship Id="rId35" Type="http://schemas.openxmlformats.org/officeDocument/2006/relationships/tags" Target="../tags/tag172.xml"/><Relationship Id="rId34" Type="http://schemas.openxmlformats.org/officeDocument/2006/relationships/tags" Target="../tags/tag171.xml"/><Relationship Id="rId33" Type="http://schemas.openxmlformats.org/officeDocument/2006/relationships/tags" Target="../tags/tag170.xml"/><Relationship Id="rId32" Type="http://schemas.openxmlformats.org/officeDocument/2006/relationships/tags" Target="../tags/tag169.xml"/><Relationship Id="rId31" Type="http://schemas.openxmlformats.org/officeDocument/2006/relationships/tags" Target="../tags/tag168.xml"/><Relationship Id="rId30" Type="http://schemas.openxmlformats.org/officeDocument/2006/relationships/tags" Target="../tags/tag167.xml"/><Relationship Id="rId3" Type="http://schemas.openxmlformats.org/officeDocument/2006/relationships/image" Target="../media/image1.png"/><Relationship Id="rId29" Type="http://schemas.openxmlformats.org/officeDocument/2006/relationships/tags" Target="../tags/tag166.xml"/><Relationship Id="rId28" Type="http://schemas.openxmlformats.org/officeDocument/2006/relationships/tags" Target="../tags/tag165.xml"/><Relationship Id="rId27" Type="http://schemas.openxmlformats.org/officeDocument/2006/relationships/tags" Target="../tags/tag164.xml"/><Relationship Id="rId26" Type="http://schemas.openxmlformats.org/officeDocument/2006/relationships/tags" Target="../tags/tag163.xml"/><Relationship Id="rId25" Type="http://schemas.openxmlformats.org/officeDocument/2006/relationships/tags" Target="../tags/tag162.xml"/><Relationship Id="rId24" Type="http://schemas.openxmlformats.org/officeDocument/2006/relationships/tags" Target="../tags/tag161.xml"/><Relationship Id="rId23" Type="http://schemas.openxmlformats.org/officeDocument/2006/relationships/tags" Target="../tags/tag160.xml"/><Relationship Id="rId22" Type="http://schemas.openxmlformats.org/officeDocument/2006/relationships/tags" Target="../tags/tag159.xml"/><Relationship Id="rId21" Type="http://schemas.openxmlformats.org/officeDocument/2006/relationships/tags" Target="../tags/tag158.xml"/><Relationship Id="rId20" Type="http://schemas.openxmlformats.org/officeDocument/2006/relationships/tags" Target="../tags/tag157.xml"/><Relationship Id="rId2" Type="http://schemas.openxmlformats.org/officeDocument/2006/relationships/tags" Target="../tags/tag142.xml"/><Relationship Id="rId19" Type="http://schemas.openxmlformats.org/officeDocument/2006/relationships/tags" Target="../tags/tag156.xml"/><Relationship Id="rId18" Type="http://schemas.openxmlformats.org/officeDocument/2006/relationships/tags" Target="../tags/tag155.xml"/><Relationship Id="rId17" Type="http://schemas.openxmlformats.org/officeDocument/2006/relationships/image" Target="../media/image3.png"/><Relationship Id="rId16" Type="http://schemas.openxmlformats.org/officeDocument/2006/relationships/tags" Target="../tags/tag154.xml"/><Relationship Id="rId15" Type="http://schemas.openxmlformats.org/officeDocument/2006/relationships/tags" Target="../tags/tag153.xml"/><Relationship Id="rId14" Type="http://schemas.openxmlformats.org/officeDocument/2006/relationships/tags" Target="../tags/tag15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tags" Target="../tags/tag14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image" Target="../media/image14.png"/><Relationship Id="rId2" Type="http://schemas.openxmlformats.org/officeDocument/2006/relationships/tags" Target="../tags/tag216.xml"/><Relationship Id="rId16" Type="http://schemas.openxmlformats.org/officeDocument/2006/relationships/slideLayout" Target="../slideLayouts/slideLayout13.xml"/><Relationship Id="rId15" Type="http://schemas.openxmlformats.org/officeDocument/2006/relationships/tags" Target="../tags/tag228.xml"/><Relationship Id="rId14" Type="http://schemas.openxmlformats.org/officeDocument/2006/relationships/tags" Target="../tags/tag227.xml"/><Relationship Id="rId13" Type="http://schemas.openxmlformats.org/officeDocument/2006/relationships/tags" Target="../tags/tag226.xml"/><Relationship Id="rId12" Type="http://schemas.openxmlformats.org/officeDocument/2006/relationships/tags" Target="../tags/tag225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tags" Target="../tags/tag21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tags" Target="../tags/tag234.xml"/><Relationship Id="rId7" Type="http://schemas.openxmlformats.org/officeDocument/2006/relationships/tags" Target="../tags/tag233.xml"/><Relationship Id="rId6" Type="http://schemas.openxmlformats.org/officeDocument/2006/relationships/tags" Target="../tags/tag232.xml"/><Relationship Id="rId5" Type="http://schemas.openxmlformats.org/officeDocument/2006/relationships/image" Target="../media/image16.png"/><Relationship Id="rId4" Type="http://schemas.openxmlformats.org/officeDocument/2006/relationships/tags" Target="../tags/tag231.xml"/><Relationship Id="rId3" Type="http://schemas.openxmlformats.org/officeDocument/2006/relationships/image" Target="../media/image15.png"/><Relationship Id="rId2" Type="http://schemas.openxmlformats.org/officeDocument/2006/relationships/tags" Target="../tags/tag230.xml"/><Relationship Id="rId18" Type="http://schemas.openxmlformats.org/officeDocument/2006/relationships/slideLayout" Target="../slideLayouts/slideLayout13.xml"/><Relationship Id="rId17" Type="http://schemas.openxmlformats.org/officeDocument/2006/relationships/tags" Target="../tags/tag243.xml"/><Relationship Id="rId16" Type="http://schemas.openxmlformats.org/officeDocument/2006/relationships/tags" Target="../tags/tag242.xml"/><Relationship Id="rId15" Type="http://schemas.openxmlformats.org/officeDocument/2006/relationships/tags" Target="../tags/tag241.xml"/><Relationship Id="rId14" Type="http://schemas.openxmlformats.org/officeDocument/2006/relationships/tags" Target="../tags/tag240.xml"/><Relationship Id="rId13" Type="http://schemas.openxmlformats.org/officeDocument/2006/relationships/tags" Target="../tags/tag239.xml"/><Relationship Id="rId12" Type="http://schemas.openxmlformats.org/officeDocument/2006/relationships/tags" Target="../tags/tag238.xml"/><Relationship Id="rId11" Type="http://schemas.openxmlformats.org/officeDocument/2006/relationships/tags" Target="../tags/tag237.xml"/><Relationship Id="rId10" Type="http://schemas.openxmlformats.org/officeDocument/2006/relationships/tags" Target="../tags/tag236.xml"/><Relationship Id="rId1" Type="http://schemas.openxmlformats.org/officeDocument/2006/relationships/tags" Target="../tags/tag22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image" Target="../media/image19.png"/><Relationship Id="rId6" Type="http://schemas.openxmlformats.org/officeDocument/2006/relationships/tags" Target="../tags/tag247.xml"/><Relationship Id="rId5" Type="http://schemas.openxmlformats.org/officeDocument/2006/relationships/image" Target="../media/image18.png"/><Relationship Id="rId4" Type="http://schemas.openxmlformats.org/officeDocument/2006/relationships/tags" Target="../tags/tag246.xml"/><Relationship Id="rId3" Type="http://schemas.openxmlformats.org/officeDocument/2006/relationships/image" Target="../media/image17.png"/><Relationship Id="rId2" Type="http://schemas.openxmlformats.org/officeDocument/2006/relationships/tags" Target="../tags/tag245.xml"/><Relationship Id="rId15" Type="http://schemas.openxmlformats.org/officeDocument/2006/relationships/slideLayout" Target="../slideLayouts/slideLayout13.xml"/><Relationship Id="rId14" Type="http://schemas.openxmlformats.org/officeDocument/2006/relationships/tags" Target="../tags/tag252.xml"/><Relationship Id="rId13" Type="http://schemas.openxmlformats.org/officeDocument/2006/relationships/image" Target="../media/image21.png"/><Relationship Id="rId12" Type="http://schemas.openxmlformats.org/officeDocument/2006/relationships/tags" Target="../tags/tag251.xml"/><Relationship Id="rId11" Type="http://schemas.openxmlformats.org/officeDocument/2006/relationships/image" Target="../media/image20.png"/><Relationship Id="rId10" Type="http://schemas.openxmlformats.org/officeDocument/2006/relationships/tags" Target="../tags/tag250.xml"/><Relationship Id="rId1" Type="http://schemas.openxmlformats.org/officeDocument/2006/relationships/tags" Target="../tags/tag24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tags" Target="../tags/tag257.xml"/><Relationship Id="rId7" Type="http://schemas.openxmlformats.org/officeDocument/2006/relationships/image" Target="../media/image24.png"/><Relationship Id="rId6" Type="http://schemas.openxmlformats.org/officeDocument/2006/relationships/tags" Target="../tags/tag256.xml"/><Relationship Id="rId5" Type="http://schemas.openxmlformats.org/officeDocument/2006/relationships/image" Target="../media/image23.png"/><Relationship Id="rId4" Type="http://schemas.openxmlformats.org/officeDocument/2006/relationships/tags" Target="../tags/tag255.xml"/><Relationship Id="rId3" Type="http://schemas.openxmlformats.org/officeDocument/2006/relationships/image" Target="../media/image22.png"/><Relationship Id="rId2" Type="http://schemas.openxmlformats.org/officeDocument/2006/relationships/tags" Target="../tags/tag254.xml"/><Relationship Id="rId19" Type="http://schemas.openxmlformats.org/officeDocument/2006/relationships/slideLayout" Target="../slideLayouts/slideLayout13.xml"/><Relationship Id="rId18" Type="http://schemas.openxmlformats.org/officeDocument/2006/relationships/tags" Target="../tags/tag263.xml"/><Relationship Id="rId17" Type="http://schemas.openxmlformats.org/officeDocument/2006/relationships/image" Target="../media/image28.png"/><Relationship Id="rId16" Type="http://schemas.openxmlformats.org/officeDocument/2006/relationships/tags" Target="../tags/tag262.xml"/><Relationship Id="rId15" Type="http://schemas.openxmlformats.org/officeDocument/2006/relationships/image" Target="../media/image27.png"/><Relationship Id="rId14" Type="http://schemas.openxmlformats.org/officeDocument/2006/relationships/tags" Target="../tags/tag261.xml"/><Relationship Id="rId13" Type="http://schemas.openxmlformats.org/officeDocument/2006/relationships/image" Target="../media/image26.png"/><Relationship Id="rId12" Type="http://schemas.openxmlformats.org/officeDocument/2006/relationships/tags" Target="../tags/tag260.xml"/><Relationship Id="rId11" Type="http://schemas.openxmlformats.org/officeDocument/2006/relationships/image" Target="../media/image25.png"/><Relationship Id="rId10" Type="http://schemas.openxmlformats.org/officeDocument/2006/relationships/tags" Target="../tags/tag259.xml"/><Relationship Id="rId1" Type="http://schemas.openxmlformats.org/officeDocument/2006/relationships/tags" Target="../tags/tag25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69.xml"/><Relationship Id="rId8" Type="http://schemas.openxmlformats.org/officeDocument/2006/relationships/tags" Target="../tags/tag268.xml"/><Relationship Id="rId7" Type="http://schemas.openxmlformats.org/officeDocument/2006/relationships/image" Target="../media/image31.png"/><Relationship Id="rId6" Type="http://schemas.openxmlformats.org/officeDocument/2006/relationships/tags" Target="../tags/tag267.xml"/><Relationship Id="rId5" Type="http://schemas.openxmlformats.org/officeDocument/2006/relationships/image" Target="../media/image30.png"/><Relationship Id="rId4" Type="http://schemas.openxmlformats.org/officeDocument/2006/relationships/tags" Target="../tags/tag266.xml"/><Relationship Id="rId3" Type="http://schemas.openxmlformats.org/officeDocument/2006/relationships/image" Target="../media/image29.png"/><Relationship Id="rId2" Type="http://schemas.openxmlformats.org/officeDocument/2006/relationships/tags" Target="../tags/tag265.xml"/><Relationship Id="rId15" Type="http://schemas.openxmlformats.org/officeDocument/2006/relationships/slideLayout" Target="../slideLayouts/slideLayout13.xml"/><Relationship Id="rId14" Type="http://schemas.openxmlformats.org/officeDocument/2006/relationships/tags" Target="../tags/tag272.xml"/><Relationship Id="rId13" Type="http://schemas.openxmlformats.org/officeDocument/2006/relationships/image" Target="../media/image33.png"/><Relationship Id="rId12" Type="http://schemas.openxmlformats.org/officeDocument/2006/relationships/tags" Target="../tags/tag271.xml"/><Relationship Id="rId11" Type="http://schemas.openxmlformats.org/officeDocument/2006/relationships/image" Target="../media/image32.png"/><Relationship Id="rId10" Type="http://schemas.openxmlformats.org/officeDocument/2006/relationships/tags" Target="../tags/tag270.xml"/><Relationship Id="rId1" Type="http://schemas.openxmlformats.org/officeDocument/2006/relationships/tags" Target="../tags/tag26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How to Ask Question?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p>
            <a:r>
              <a:rPr lang="en-US" altLang="zh-CN"/>
              <a:t>Copilot Research</a:t>
            </a:r>
            <a:endParaRPr lang="en-US" altLang="zh-CN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5768975" y="1936113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01.</a:t>
            </a:r>
            <a:endParaRPr lang="en-US" altLang="zh-CN" sz="4400" b="1" dirty="0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6878955" y="1936113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Background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5768975" y="2948305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02.</a:t>
            </a:r>
            <a:endParaRPr lang="en-US" altLang="zh-CN" sz="4400" b="1" dirty="0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5768975" y="3960494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03.</a:t>
            </a:r>
            <a:endParaRPr lang="en-US" altLang="zh-CN" sz="4400" b="1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5"/>
            </p:custDataLst>
          </p:nvPr>
        </p:nvSpPr>
        <p:spPr>
          <a:xfrm>
            <a:off x="5768975" y="4972685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04.</a:t>
            </a:r>
            <a:endParaRPr lang="en-US" altLang="zh-CN" sz="4400" b="1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6"/>
            </p:custDataLst>
          </p:nvPr>
        </p:nvCxnSpPr>
        <p:spPr>
          <a:xfrm>
            <a:off x="5876925" y="1515110"/>
            <a:ext cx="52482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887096" y="1393190"/>
            <a:ext cx="1851660" cy="768350"/>
          </a:xfrm>
          <a:prstGeom prst="rect">
            <a:avLst/>
          </a:prstGeom>
          <a:noFill/>
        </p:spPr>
        <p:txBody>
          <a:bodyPr wrap="square" rtlCol="0">
            <a:normAutofit fontScale="60000"/>
          </a:bodyPr>
          <a:lstStyle/>
          <a:p>
            <a:pPr algn="r"/>
            <a:r>
              <a:rPr lang="en-US" altLang="zh-CN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r>
              <a:rPr lang="en-US" altLang="zh-CN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genda</a:t>
            </a:r>
            <a:endParaRPr lang="en-US" altLang="zh-CN" sz="4400" b="1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887095" y="2161540"/>
            <a:ext cx="1851660" cy="3683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CONTENTS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2897505" y="1515110"/>
            <a:ext cx="76200" cy="922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6878955" y="2948305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Example 1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6878955" y="3960494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Example 2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6878955" y="4972685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Summary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Background - Tech S</a:t>
            </a:r>
            <a:r>
              <a:rPr lang="en-US" altLang="zh-CN"/>
              <a:t>tack</a:t>
            </a:r>
            <a:endParaRPr lang="en-US" altLang="zh-CN"/>
          </a:p>
        </p:txBody>
      </p:sp>
      <p:sp>
        <p:nvSpPr>
          <p:cNvPr id="93" name="Freeform 5"/>
          <p:cNvSpPr/>
          <p:nvPr>
            <p:custDataLst>
              <p:tags r:id="rId2"/>
            </p:custDataLst>
          </p:nvPr>
        </p:nvSpPr>
        <p:spPr bwMode="auto">
          <a:xfrm>
            <a:off x="517285" y="3488563"/>
            <a:ext cx="1294873" cy="2160815"/>
          </a:xfrm>
          <a:custGeom>
            <a:avLst/>
            <a:gdLst>
              <a:gd name="T0" fmla="*/ 681 w 681"/>
              <a:gd name="T1" fmla="*/ 1560 h 1722"/>
              <a:gd name="T2" fmla="*/ 341 w 681"/>
              <a:gd name="T3" fmla="*/ 1722 h 1722"/>
              <a:gd name="T4" fmla="*/ 0 w 681"/>
              <a:gd name="T5" fmla="*/ 1560 h 1722"/>
              <a:gd name="T6" fmla="*/ 0 w 681"/>
              <a:gd name="T7" fmla="*/ 0 h 1722"/>
              <a:gd name="T8" fmla="*/ 681 w 681"/>
              <a:gd name="T9" fmla="*/ 0 h 1722"/>
              <a:gd name="T10" fmla="*/ 681 w 681"/>
              <a:gd name="T11" fmla="*/ 1560 h 1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81" h="1722">
                <a:moveTo>
                  <a:pt x="681" y="1560"/>
                </a:moveTo>
                <a:lnTo>
                  <a:pt x="341" y="1722"/>
                </a:lnTo>
                <a:lnTo>
                  <a:pt x="0" y="1560"/>
                </a:lnTo>
                <a:lnTo>
                  <a:pt x="0" y="0"/>
                </a:lnTo>
                <a:lnTo>
                  <a:pt x="681" y="0"/>
                </a:lnTo>
                <a:lnTo>
                  <a:pt x="681" y="1560"/>
                </a:lnTo>
                <a:close/>
              </a:path>
            </a:pathLst>
          </a:custGeom>
          <a:blipFill rotWithShape="1">
            <a:blip r:embed="rId3"/>
            <a:tile tx="0" ty="0" sx="100000" sy="100000" flip="none" algn="tl"/>
          </a:blip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94" name="Freeform 9"/>
          <p:cNvSpPr/>
          <p:nvPr>
            <p:custDataLst>
              <p:tags r:id="rId4"/>
            </p:custDataLst>
          </p:nvPr>
        </p:nvSpPr>
        <p:spPr bwMode="auto">
          <a:xfrm>
            <a:off x="323340" y="4085228"/>
            <a:ext cx="193946" cy="225128"/>
          </a:xfrm>
          <a:custGeom>
            <a:avLst/>
            <a:gdLst>
              <a:gd name="T0" fmla="*/ 0 w 93"/>
              <a:gd name="T1" fmla="*/ 59 h 130"/>
              <a:gd name="T2" fmla="*/ 93 w 93"/>
              <a:gd name="T3" fmla="*/ 130 h 130"/>
              <a:gd name="T4" fmla="*/ 93 w 93"/>
              <a:gd name="T5" fmla="*/ 0 h 130"/>
              <a:gd name="T6" fmla="*/ 0 w 93"/>
              <a:gd name="T7" fmla="*/ 59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" h="130">
                <a:moveTo>
                  <a:pt x="0" y="59"/>
                </a:moveTo>
                <a:cubicBezTo>
                  <a:pt x="8" y="118"/>
                  <a:pt x="93" y="130"/>
                  <a:pt x="93" y="130"/>
                </a:cubicBezTo>
                <a:cubicBezTo>
                  <a:pt x="93" y="0"/>
                  <a:pt x="93" y="0"/>
                  <a:pt x="93" y="0"/>
                </a:cubicBezTo>
                <a:cubicBezTo>
                  <a:pt x="48" y="6"/>
                  <a:pt x="4" y="21"/>
                  <a:pt x="0" y="59"/>
                </a:cubicBezTo>
                <a:close/>
              </a:path>
            </a:pathLst>
          </a:custGeom>
          <a:solidFill>
            <a:srgbClr val="EC297B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95" name="Freeform 16"/>
          <p:cNvSpPr/>
          <p:nvPr>
            <p:custDataLst>
              <p:tags r:id="rId5"/>
            </p:custDataLst>
          </p:nvPr>
        </p:nvSpPr>
        <p:spPr bwMode="auto">
          <a:xfrm>
            <a:off x="302424" y="3600338"/>
            <a:ext cx="1441282" cy="587220"/>
          </a:xfrm>
          <a:custGeom>
            <a:avLst/>
            <a:gdLst>
              <a:gd name="T0" fmla="*/ 564 w 687"/>
              <a:gd name="T1" fmla="*/ 1 h 339"/>
              <a:gd name="T2" fmla="*/ 198 w 687"/>
              <a:gd name="T3" fmla="*/ 5 h 339"/>
              <a:gd name="T4" fmla="*/ 9 w 687"/>
              <a:gd name="T5" fmla="*/ 69 h 339"/>
              <a:gd name="T6" fmla="*/ 9 w 687"/>
              <a:gd name="T7" fmla="*/ 327 h 339"/>
              <a:gd name="T8" fmla="*/ 9 w 687"/>
              <a:gd name="T9" fmla="*/ 334 h 339"/>
              <a:gd name="T10" fmla="*/ 10 w 687"/>
              <a:gd name="T11" fmla="*/ 339 h 339"/>
              <a:gd name="T12" fmla="*/ 103 w 687"/>
              <a:gd name="T13" fmla="*/ 280 h 339"/>
              <a:gd name="T14" fmla="*/ 183 w 687"/>
              <a:gd name="T15" fmla="*/ 275 h 339"/>
              <a:gd name="T16" fmla="*/ 564 w 687"/>
              <a:gd name="T17" fmla="*/ 276 h 339"/>
              <a:gd name="T18" fmla="*/ 687 w 687"/>
              <a:gd name="T19" fmla="*/ 132 h 339"/>
              <a:gd name="T20" fmla="*/ 564 w 687"/>
              <a:gd name="T21" fmla="*/ 1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7" h="339">
                <a:moveTo>
                  <a:pt x="564" y="1"/>
                </a:moveTo>
                <a:cubicBezTo>
                  <a:pt x="434" y="1"/>
                  <a:pt x="214" y="5"/>
                  <a:pt x="198" y="5"/>
                </a:cubicBezTo>
                <a:cubicBezTo>
                  <a:pt x="0" y="0"/>
                  <a:pt x="9" y="69"/>
                  <a:pt x="9" y="69"/>
                </a:cubicBezTo>
                <a:cubicBezTo>
                  <a:pt x="9" y="327"/>
                  <a:pt x="9" y="327"/>
                  <a:pt x="9" y="327"/>
                </a:cubicBezTo>
                <a:cubicBezTo>
                  <a:pt x="9" y="334"/>
                  <a:pt x="9" y="334"/>
                  <a:pt x="9" y="334"/>
                </a:cubicBezTo>
                <a:cubicBezTo>
                  <a:pt x="9" y="336"/>
                  <a:pt x="9" y="337"/>
                  <a:pt x="10" y="339"/>
                </a:cubicBezTo>
                <a:cubicBezTo>
                  <a:pt x="14" y="301"/>
                  <a:pt x="58" y="286"/>
                  <a:pt x="103" y="280"/>
                </a:cubicBezTo>
                <a:cubicBezTo>
                  <a:pt x="134" y="275"/>
                  <a:pt x="164" y="275"/>
                  <a:pt x="183" y="275"/>
                </a:cubicBezTo>
                <a:cubicBezTo>
                  <a:pt x="204" y="275"/>
                  <a:pt x="437" y="275"/>
                  <a:pt x="564" y="276"/>
                </a:cubicBezTo>
                <a:cubicBezTo>
                  <a:pt x="687" y="132"/>
                  <a:pt x="687" y="132"/>
                  <a:pt x="687" y="132"/>
                </a:cubicBezTo>
                <a:lnTo>
                  <a:pt x="564" y="1"/>
                </a:lnTo>
                <a:close/>
              </a:path>
            </a:pathLst>
          </a:custGeom>
          <a:solidFill>
            <a:srgbClr val="EC297B">
              <a:lumMod val="60000"/>
              <a:lumOff val="4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97" name="文本框 96"/>
          <p:cNvSpPr txBox="1"/>
          <p:nvPr>
            <p:custDataLst>
              <p:tags r:id="rId6"/>
            </p:custDataLst>
          </p:nvPr>
        </p:nvSpPr>
        <p:spPr>
          <a:xfrm>
            <a:off x="446451" y="3605309"/>
            <a:ext cx="116440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200" b="1" smtClean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IDE</a:t>
            </a:r>
            <a:endParaRPr lang="en-US" altLang="zh-CN" sz="1200" b="1" smtClean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8" name="Freeform 5"/>
          <p:cNvSpPr/>
          <p:nvPr>
            <p:custDataLst>
              <p:tags r:id="rId7"/>
            </p:custDataLst>
          </p:nvPr>
        </p:nvSpPr>
        <p:spPr bwMode="auto">
          <a:xfrm>
            <a:off x="2502073" y="3216238"/>
            <a:ext cx="1294873" cy="2402116"/>
          </a:xfrm>
          <a:custGeom>
            <a:avLst/>
            <a:gdLst>
              <a:gd name="T0" fmla="*/ 681 w 681"/>
              <a:gd name="T1" fmla="*/ 1560 h 1722"/>
              <a:gd name="T2" fmla="*/ 341 w 681"/>
              <a:gd name="T3" fmla="*/ 1722 h 1722"/>
              <a:gd name="T4" fmla="*/ 0 w 681"/>
              <a:gd name="T5" fmla="*/ 1560 h 1722"/>
              <a:gd name="T6" fmla="*/ 0 w 681"/>
              <a:gd name="T7" fmla="*/ 0 h 1722"/>
              <a:gd name="T8" fmla="*/ 681 w 681"/>
              <a:gd name="T9" fmla="*/ 0 h 1722"/>
              <a:gd name="T10" fmla="*/ 681 w 681"/>
              <a:gd name="T11" fmla="*/ 1560 h 1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81" h="1722">
                <a:moveTo>
                  <a:pt x="681" y="1560"/>
                </a:moveTo>
                <a:lnTo>
                  <a:pt x="341" y="1722"/>
                </a:lnTo>
                <a:lnTo>
                  <a:pt x="0" y="1560"/>
                </a:lnTo>
                <a:lnTo>
                  <a:pt x="0" y="0"/>
                </a:lnTo>
                <a:lnTo>
                  <a:pt x="681" y="0"/>
                </a:lnTo>
                <a:lnTo>
                  <a:pt x="681" y="1560"/>
                </a:lnTo>
                <a:close/>
              </a:path>
            </a:pathLst>
          </a:custGeom>
          <a:blipFill rotWithShape="1">
            <a:blip r:embed="rId8"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9" name="Freeform 9"/>
          <p:cNvSpPr/>
          <p:nvPr>
            <p:custDataLst>
              <p:tags r:id="rId9"/>
            </p:custDataLst>
          </p:nvPr>
        </p:nvSpPr>
        <p:spPr bwMode="auto">
          <a:xfrm>
            <a:off x="2308129" y="3812902"/>
            <a:ext cx="193946" cy="225128"/>
          </a:xfrm>
          <a:custGeom>
            <a:avLst/>
            <a:gdLst>
              <a:gd name="T0" fmla="*/ 0 w 93"/>
              <a:gd name="T1" fmla="*/ 59 h 130"/>
              <a:gd name="T2" fmla="*/ 93 w 93"/>
              <a:gd name="T3" fmla="*/ 130 h 130"/>
              <a:gd name="T4" fmla="*/ 93 w 93"/>
              <a:gd name="T5" fmla="*/ 0 h 130"/>
              <a:gd name="T6" fmla="*/ 0 w 93"/>
              <a:gd name="T7" fmla="*/ 59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" h="130">
                <a:moveTo>
                  <a:pt x="0" y="59"/>
                </a:moveTo>
                <a:cubicBezTo>
                  <a:pt x="8" y="118"/>
                  <a:pt x="93" y="130"/>
                  <a:pt x="93" y="130"/>
                </a:cubicBezTo>
                <a:cubicBezTo>
                  <a:pt x="93" y="0"/>
                  <a:pt x="93" y="0"/>
                  <a:pt x="93" y="0"/>
                </a:cubicBezTo>
                <a:cubicBezTo>
                  <a:pt x="48" y="6"/>
                  <a:pt x="4" y="21"/>
                  <a:pt x="0" y="59"/>
                </a:cubicBezTo>
                <a:close/>
              </a:path>
            </a:pathLst>
          </a:custGeom>
          <a:solidFill>
            <a:srgbClr val="E83824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10" name="Freeform 16"/>
          <p:cNvSpPr/>
          <p:nvPr>
            <p:custDataLst>
              <p:tags r:id="rId10"/>
            </p:custDataLst>
          </p:nvPr>
        </p:nvSpPr>
        <p:spPr bwMode="auto">
          <a:xfrm>
            <a:off x="2287212" y="3328013"/>
            <a:ext cx="1441282" cy="587220"/>
          </a:xfrm>
          <a:custGeom>
            <a:avLst/>
            <a:gdLst>
              <a:gd name="T0" fmla="*/ 564 w 687"/>
              <a:gd name="T1" fmla="*/ 1 h 339"/>
              <a:gd name="T2" fmla="*/ 198 w 687"/>
              <a:gd name="T3" fmla="*/ 5 h 339"/>
              <a:gd name="T4" fmla="*/ 9 w 687"/>
              <a:gd name="T5" fmla="*/ 69 h 339"/>
              <a:gd name="T6" fmla="*/ 9 w 687"/>
              <a:gd name="T7" fmla="*/ 327 h 339"/>
              <a:gd name="T8" fmla="*/ 9 w 687"/>
              <a:gd name="T9" fmla="*/ 334 h 339"/>
              <a:gd name="T10" fmla="*/ 10 w 687"/>
              <a:gd name="T11" fmla="*/ 339 h 339"/>
              <a:gd name="T12" fmla="*/ 103 w 687"/>
              <a:gd name="T13" fmla="*/ 280 h 339"/>
              <a:gd name="T14" fmla="*/ 183 w 687"/>
              <a:gd name="T15" fmla="*/ 275 h 339"/>
              <a:gd name="T16" fmla="*/ 564 w 687"/>
              <a:gd name="T17" fmla="*/ 276 h 339"/>
              <a:gd name="T18" fmla="*/ 687 w 687"/>
              <a:gd name="T19" fmla="*/ 132 h 339"/>
              <a:gd name="T20" fmla="*/ 564 w 687"/>
              <a:gd name="T21" fmla="*/ 1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7" h="339">
                <a:moveTo>
                  <a:pt x="564" y="1"/>
                </a:moveTo>
                <a:cubicBezTo>
                  <a:pt x="434" y="1"/>
                  <a:pt x="214" y="5"/>
                  <a:pt x="198" y="5"/>
                </a:cubicBezTo>
                <a:cubicBezTo>
                  <a:pt x="0" y="0"/>
                  <a:pt x="9" y="69"/>
                  <a:pt x="9" y="69"/>
                </a:cubicBezTo>
                <a:cubicBezTo>
                  <a:pt x="9" y="327"/>
                  <a:pt x="9" y="327"/>
                  <a:pt x="9" y="327"/>
                </a:cubicBezTo>
                <a:cubicBezTo>
                  <a:pt x="9" y="334"/>
                  <a:pt x="9" y="334"/>
                  <a:pt x="9" y="334"/>
                </a:cubicBezTo>
                <a:cubicBezTo>
                  <a:pt x="9" y="336"/>
                  <a:pt x="9" y="337"/>
                  <a:pt x="10" y="339"/>
                </a:cubicBezTo>
                <a:cubicBezTo>
                  <a:pt x="14" y="301"/>
                  <a:pt x="58" y="286"/>
                  <a:pt x="103" y="280"/>
                </a:cubicBezTo>
                <a:cubicBezTo>
                  <a:pt x="134" y="275"/>
                  <a:pt x="164" y="275"/>
                  <a:pt x="183" y="275"/>
                </a:cubicBezTo>
                <a:cubicBezTo>
                  <a:pt x="204" y="275"/>
                  <a:pt x="437" y="275"/>
                  <a:pt x="564" y="276"/>
                </a:cubicBezTo>
                <a:cubicBezTo>
                  <a:pt x="687" y="132"/>
                  <a:pt x="687" y="132"/>
                  <a:pt x="687" y="132"/>
                </a:cubicBezTo>
                <a:lnTo>
                  <a:pt x="564" y="1"/>
                </a:lnTo>
                <a:close/>
              </a:path>
            </a:pathLst>
          </a:custGeom>
          <a:solidFill>
            <a:srgbClr val="E83824">
              <a:lumMod val="60000"/>
              <a:lumOff val="4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98" name="文本框 97"/>
          <p:cNvSpPr txBox="1"/>
          <p:nvPr>
            <p:custDataLst>
              <p:tags r:id="rId11"/>
            </p:custDataLst>
          </p:nvPr>
        </p:nvSpPr>
        <p:spPr>
          <a:xfrm>
            <a:off x="2399316" y="3316528"/>
            <a:ext cx="116440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200" b="1" smtClean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Language</a:t>
            </a:r>
            <a:endParaRPr lang="en-US" altLang="zh-CN" sz="1200" b="1" smtClean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5" name="Freeform 6"/>
          <p:cNvSpPr/>
          <p:nvPr>
            <p:custDataLst>
              <p:tags r:id="rId12"/>
            </p:custDataLst>
          </p:nvPr>
        </p:nvSpPr>
        <p:spPr bwMode="auto">
          <a:xfrm>
            <a:off x="4488764" y="2866739"/>
            <a:ext cx="1292971" cy="2711795"/>
          </a:xfrm>
          <a:custGeom>
            <a:avLst/>
            <a:gdLst>
              <a:gd name="T0" fmla="*/ 0 w 680"/>
              <a:gd name="T1" fmla="*/ 0 h 1944"/>
              <a:gd name="T2" fmla="*/ 0 w 680"/>
              <a:gd name="T3" fmla="*/ 1782 h 1944"/>
              <a:gd name="T4" fmla="*/ 340 w 680"/>
              <a:gd name="T5" fmla="*/ 1944 h 1944"/>
              <a:gd name="T6" fmla="*/ 680 w 680"/>
              <a:gd name="T7" fmla="*/ 1782 h 1944"/>
              <a:gd name="T8" fmla="*/ 680 w 680"/>
              <a:gd name="T9" fmla="*/ 0 h 1944"/>
              <a:gd name="T10" fmla="*/ 0 w 680"/>
              <a:gd name="T11" fmla="*/ 0 h 1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80" h="1944">
                <a:moveTo>
                  <a:pt x="0" y="0"/>
                </a:moveTo>
                <a:lnTo>
                  <a:pt x="0" y="1782"/>
                </a:lnTo>
                <a:lnTo>
                  <a:pt x="340" y="1944"/>
                </a:lnTo>
                <a:lnTo>
                  <a:pt x="680" y="1782"/>
                </a:lnTo>
                <a:lnTo>
                  <a:pt x="68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6" name="Freeform 10"/>
          <p:cNvSpPr/>
          <p:nvPr>
            <p:custDataLst>
              <p:tags r:id="rId13"/>
            </p:custDataLst>
          </p:nvPr>
        </p:nvSpPr>
        <p:spPr bwMode="auto">
          <a:xfrm>
            <a:off x="4292917" y="3460255"/>
            <a:ext cx="193946" cy="228277"/>
          </a:xfrm>
          <a:custGeom>
            <a:avLst/>
            <a:gdLst>
              <a:gd name="T0" fmla="*/ 0 w 93"/>
              <a:gd name="T1" fmla="*/ 59 h 131"/>
              <a:gd name="T2" fmla="*/ 93 w 93"/>
              <a:gd name="T3" fmla="*/ 131 h 131"/>
              <a:gd name="T4" fmla="*/ 93 w 93"/>
              <a:gd name="T5" fmla="*/ 0 h 131"/>
              <a:gd name="T6" fmla="*/ 0 w 93"/>
              <a:gd name="T7" fmla="*/ 59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" h="131">
                <a:moveTo>
                  <a:pt x="0" y="59"/>
                </a:moveTo>
                <a:cubicBezTo>
                  <a:pt x="8" y="118"/>
                  <a:pt x="93" y="131"/>
                  <a:pt x="93" y="131"/>
                </a:cubicBezTo>
                <a:cubicBezTo>
                  <a:pt x="93" y="0"/>
                  <a:pt x="93" y="0"/>
                  <a:pt x="93" y="0"/>
                </a:cubicBezTo>
                <a:cubicBezTo>
                  <a:pt x="49" y="7"/>
                  <a:pt x="4" y="22"/>
                  <a:pt x="0" y="59"/>
                </a:cubicBezTo>
                <a:close/>
              </a:path>
            </a:pathLst>
          </a:custGeom>
          <a:solidFill>
            <a:srgbClr val="EF7C1C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7" name="Freeform 15"/>
          <p:cNvSpPr/>
          <p:nvPr>
            <p:custDataLst>
              <p:tags r:id="rId14"/>
            </p:custDataLst>
          </p:nvPr>
        </p:nvSpPr>
        <p:spPr bwMode="auto">
          <a:xfrm>
            <a:off x="4272001" y="2976942"/>
            <a:ext cx="1441282" cy="585646"/>
          </a:xfrm>
          <a:custGeom>
            <a:avLst/>
            <a:gdLst>
              <a:gd name="T0" fmla="*/ 565 w 687"/>
              <a:gd name="T1" fmla="*/ 1 h 338"/>
              <a:gd name="T2" fmla="*/ 198 w 687"/>
              <a:gd name="T3" fmla="*/ 5 h 338"/>
              <a:gd name="T4" fmla="*/ 9 w 687"/>
              <a:gd name="T5" fmla="*/ 69 h 338"/>
              <a:gd name="T6" fmla="*/ 9 w 687"/>
              <a:gd name="T7" fmla="*/ 327 h 338"/>
              <a:gd name="T8" fmla="*/ 9 w 687"/>
              <a:gd name="T9" fmla="*/ 334 h 338"/>
              <a:gd name="T10" fmla="*/ 10 w 687"/>
              <a:gd name="T11" fmla="*/ 338 h 338"/>
              <a:gd name="T12" fmla="*/ 103 w 687"/>
              <a:gd name="T13" fmla="*/ 279 h 338"/>
              <a:gd name="T14" fmla="*/ 183 w 687"/>
              <a:gd name="T15" fmla="*/ 275 h 338"/>
              <a:gd name="T16" fmla="*/ 565 w 687"/>
              <a:gd name="T17" fmla="*/ 275 h 338"/>
              <a:gd name="T18" fmla="*/ 687 w 687"/>
              <a:gd name="T19" fmla="*/ 132 h 338"/>
              <a:gd name="T20" fmla="*/ 565 w 687"/>
              <a:gd name="T21" fmla="*/ 1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7" h="338">
                <a:moveTo>
                  <a:pt x="565" y="1"/>
                </a:moveTo>
                <a:cubicBezTo>
                  <a:pt x="434" y="1"/>
                  <a:pt x="215" y="5"/>
                  <a:pt x="198" y="5"/>
                </a:cubicBezTo>
                <a:cubicBezTo>
                  <a:pt x="0" y="0"/>
                  <a:pt x="9" y="69"/>
                  <a:pt x="9" y="69"/>
                </a:cubicBezTo>
                <a:cubicBezTo>
                  <a:pt x="9" y="327"/>
                  <a:pt x="9" y="327"/>
                  <a:pt x="9" y="327"/>
                </a:cubicBezTo>
                <a:cubicBezTo>
                  <a:pt x="9" y="334"/>
                  <a:pt x="9" y="334"/>
                  <a:pt x="9" y="334"/>
                </a:cubicBezTo>
                <a:cubicBezTo>
                  <a:pt x="9" y="335"/>
                  <a:pt x="10" y="337"/>
                  <a:pt x="10" y="338"/>
                </a:cubicBezTo>
                <a:cubicBezTo>
                  <a:pt x="14" y="301"/>
                  <a:pt x="59" y="286"/>
                  <a:pt x="103" y="279"/>
                </a:cubicBezTo>
                <a:cubicBezTo>
                  <a:pt x="134" y="275"/>
                  <a:pt x="164" y="275"/>
                  <a:pt x="183" y="275"/>
                </a:cubicBezTo>
                <a:cubicBezTo>
                  <a:pt x="204" y="275"/>
                  <a:pt x="437" y="275"/>
                  <a:pt x="565" y="275"/>
                </a:cubicBezTo>
                <a:cubicBezTo>
                  <a:pt x="687" y="132"/>
                  <a:pt x="687" y="132"/>
                  <a:pt x="687" y="132"/>
                </a:cubicBezTo>
                <a:lnTo>
                  <a:pt x="565" y="1"/>
                </a:lnTo>
                <a:close/>
              </a:path>
            </a:pathLst>
          </a:custGeom>
          <a:solidFill>
            <a:srgbClr val="EF7C1C">
              <a:lumMod val="60000"/>
              <a:lumOff val="4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99" name="文本框 98"/>
          <p:cNvSpPr txBox="1"/>
          <p:nvPr>
            <p:custDataLst>
              <p:tags r:id="rId15"/>
            </p:custDataLst>
          </p:nvPr>
        </p:nvSpPr>
        <p:spPr>
          <a:xfrm>
            <a:off x="4369197" y="2984813"/>
            <a:ext cx="116440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200" b="1" smtClean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Framework</a:t>
            </a:r>
            <a:endParaRPr lang="en-US" altLang="zh-CN" sz="1200" b="1" smtClean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4" name="Freeform 7"/>
          <p:cNvSpPr/>
          <p:nvPr>
            <p:custDataLst>
              <p:tags r:id="rId16"/>
            </p:custDataLst>
          </p:nvPr>
        </p:nvSpPr>
        <p:spPr bwMode="auto">
          <a:xfrm>
            <a:off x="6473551" y="2515667"/>
            <a:ext cx="1292971" cy="3022872"/>
          </a:xfrm>
          <a:custGeom>
            <a:avLst/>
            <a:gdLst>
              <a:gd name="T0" fmla="*/ 0 w 680"/>
              <a:gd name="T1" fmla="*/ 0 h 2167"/>
              <a:gd name="T2" fmla="*/ 0 w 680"/>
              <a:gd name="T3" fmla="*/ 2005 h 2167"/>
              <a:gd name="T4" fmla="*/ 340 w 680"/>
              <a:gd name="T5" fmla="*/ 2167 h 2167"/>
              <a:gd name="T6" fmla="*/ 680 w 680"/>
              <a:gd name="T7" fmla="*/ 2005 h 2167"/>
              <a:gd name="T8" fmla="*/ 680 w 680"/>
              <a:gd name="T9" fmla="*/ 0 h 2167"/>
              <a:gd name="T10" fmla="*/ 0 w 680"/>
              <a:gd name="T11" fmla="*/ 0 h 2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80" h="2167">
                <a:moveTo>
                  <a:pt x="0" y="0"/>
                </a:moveTo>
                <a:lnTo>
                  <a:pt x="0" y="2005"/>
                </a:lnTo>
                <a:lnTo>
                  <a:pt x="340" y="2167"/>
                </a:lnTo>
                <a:lnTo>
                  <a:pt x="680" y="2005"/>
                </a:lnTo>
                <a:lnTo>
                  <a:pt x="68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/>
            <a:tile tx="0" ty="0" sx="100000" sy="100000" flip="none" algn="tl"/>
          </a:blip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11" name="Freeform 11"/>
          <p:cNvSpPr/>
          <p:nvPr>
            <p:custDataLst>
              <p:tags r:id="rId18"/>
            </p:custDataLst>
          </p:nvPr>
        </p:nvSpPr>
        <p:spPr bwMode="auto">
          <a:xfrm>
            <a:off x="6277705" y="3110757"/>
            <a:ext cx="195847" cy="225128"/>
          </a:xfrm>
          <a:custGeom>
            <a:avLst/>
            <a:gdLst>
              <a:gd name="T0" fmla="*/ 0 w 94"/>
              <a:gd name="T1" fmla="*/ 59 h 130"/>
              <a:gd name="T2" fmla="*/ 94 w 94"/>
              <a:gd name="T3" fmla="*/ 130 h 130"/>
              <a:gd name="T4" fmla="*/ 94 w 94"/>
              <a:gd name="T5" fmla="*/ 0 h 130"/>
              <a:gd name="T6" fmla="*/ 0 w 94"/>
              <a:gd name="T7" fmla="*/ 59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4" h="130">
                <a:moveTo>
                  <a:pt x="0" y="59"/>
                </a:moveTo>
                <a:cubicBezTo>
                  <a:pt x="8" y="118"/>
                  <a:pt x="94" y="130"/>
                  <a:pt x="94" y="130"/>
                </a:cubicBezTo>
                <a:cubicBezTo>
                  <a:pt x="94" y="0"/>
                  <a:pt x="94" y="0"/>
                  <a:pt x="94" y="0"/>
                </a:cubicBezTo>
                <a:cubicBezTo>
                  <a:pt x="49" y="6"/>
                  <a:pt x="5" y="22"/>
                  <a:pt x="0" y="59"/>
                </a:cubicBezTo>
                <a:close/>
              </a:path>
            </a:pathLst>
          </a:custGeom>
          <a:solidFill>
            <a:srgbClr val="F2CC0C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12" name="Freeform 14"/>
          <p:cNvSpPr/>
          <p:nvPr>
            <p:custDataLst>
              <p:tags r:id="rId19"/>
            </p:custDataLst>
          </p:nvPr>
        </p:nvSpPr>
        <p:spPr bwMode="auto">
          <a:xfrm>
            <a:off x="6256789" y="2625869"/>
            <a:ext cx="1441282" cy="587220"/>
          </a:xfrm>
          <a:custGeom>
            <a:avLst/>
            <a:gdLst>
              <a:gd name="T0" fmla="*/ 565 w 687"/>
              <a:gd name="T1" fmla="*/ 1 h 338"/>
              <a:gd name="T2" fmla="*/ 198 w 687"/>
              <a:gd name="T3" fmla="*/ 4 h 338"/>
              <a:gd name="T4" fmla="*/ 9 w 687"/>
              <a:gd name="T5" fmla="*/ 69 h 338"/>
              <a:gd name="T6" fmla="*/ 9 w 687"/>
              <a:gd name="T7" fmla="*/ 326 h 338"/>
              <a:gd name="T8" fmla="*/ 9 w 687"/>
              <a:gd name="T9" fmla="*/ 334 h 338"/>
              <a:gd name="T10" fmla="*/ 10 w 687"/>
              <a:gd name="T11" fmla="*/ 338 h 338"/>
              <a:gd name="T12" fmla="*/ 104 w 687"/>
              <a:gd name="T13" fmla="*/ 279 h 338"/>
              <a:gd name="T14" fmla="*/ 184 w 687"/>
              <a:gd name="T15" fmla="*/ 275 h 338"/>
              <a:gd name="T16" fmla="*/ 565 w 687"/>
              <a:gd name="T17" fmla="*/ 275 h 338"/>
              <a:gd name="T18" fmla="*/ 687 w 687"/>
              <a:gd name="T19" fmla="*/ 131 h 338"/>
              <a:gd name="T20" fmla="*/ 565 w 687"/>
              <a:gd name="T21" fmla="*/ 1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7" h="338">
                <a:moveTo>
                  <a:pt x="565" y="1"/>
                </a:moveTo>
                <a:cubicBezTo>
                  <a:pt x="434" y="1"/>
                  <a:pt x="215" y="5"/>
                  <a:pt x="198" y="4"/>
                </a:cubicBezTo>
                <a:cubicBezTo>
                  <a:pt x="0" y="0"/>
                  <a:pt x="9" y="69"/>
                  <a:pt x="9" y="69"/>
                </a:cubicBezTo>
                <a:cubicBezTo>
                  <a:pt x="9" y="326"/>
                  <a:pt x="9" y="326"/>
                  <a:pt x="9" y="326"/>
                </a:cubicBezTo>
                <a:cubicBezTo>
                  <a:pt x="9" y="334"/>
                  <a:pt x="9" y="334"/>
                  <a:pt x="9" y="334"/>
                </a:cubicBezTo>
                <a:cubicBezTo>
                  <a:pt x="9" y="335"/>
                  <a:pt x="10" y="337"/>
                  <a:pt x="10" y="338"/>
                </a:cubicBezTo>
                <a:cubicBezTo>
                  <a:pt x="15" y="301"/>
                  <a:pt x="59" y="285"/>
                  <a:pt x="104" y="279"/>
                </a:cubicBezTo>
                <a:cubicBezTo>
                  <a:pt x="134" y="275"/>
                  <a:pt x="164" y="275"/>
                  <a:pt x="184" y="275"/>
                </a:cubicBezTo>
                <a:cubicBezTo>
                  <a:pt x="204" y="275"/>
                  <a:pt x="437" y="275"/>
                  <a:pt x="565" y="275"/>
                </a:cubicBezTo>
                <a:cubicBezTo>
                  <a:pt x="687" y="131"/>
                  <a:pt x="687" y="131"/>
                  <a:pt x="687" y="131"/>
                </a:cubicBezTo>
                <a:lnTo>
                  <a:pt x="565" y="1"/>
                </a:lnTo>
                <a:close/>
              </a:path>
            </a:pathLst>
          </a:custGeom>
          <a:solidFill>
            <a:srgbClr val="F2CC0C">
              <a:lumMod val="60000"/>
              <a:lumOff val="4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61" name="文本框 60"/>
          <p:cNvSpPr txBox="1"/>
          <p:nvPr>
            <p:custDataLst>
              <p:tags r:id="rId20"/>
            </p:custDataLst>
          </p:nvPr>
        </p:nvSpPr>
        <p:spPr>
          <a:xfrm>
            <a:off x="6546621" y="3378874"/>
            <a:ext cx="1151451" cy="9296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indent="0" algn="l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1050" b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 Copilot</a:t>
            </a:r>
            <a:r>
              <a:rPr lang="en-US" altLang="zh-CN" sz="105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zh-CN" sz="105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 algn="l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altLang="zh-CN" sz="105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 algn="l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1050" b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Copilot Chat</a:t>
            </a:r>
            <a:endParaRPr lang="en-US" altLang="zh-CN" sz="1050" b="1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 algn="ctr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050" b="1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0" name="文本框 99"/>
          <p:cNvSpPr txBox="1"/>
          <p:nvPr>
            <p:custDataLst>
              <p:tags r:id="rId21"/>
            </p:custDataLst>
          </p:nvPr>
        </p:nvSpPr>
        <p:spPr>
          <a:xfrm>
            <a:off x="6369050" y="2629535"/>
            <a:ext cx="156781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200" b="1" smtClean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G</a:t>
            </a:r>
            <a:r>
              <a:rPr lang="en-US" altLang="zh-CN" sz="1200" b="1" smtClean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ithub Copilot</a:t>
            </a:r>
            <a:endParaRPr lang="en-US" altLang="zh-CN" sz="1200" b="1" smtClean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  <a:p>
            <a:pPr>
              <a:lnSpc>
                <a:spcPct val="130000"/>
              </a:lnSpc>
            </a:pPr>
            <a:endParaRPr lang="en-US" altLang="zh-CN" sz="1200" b="1" smtClean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grpSp>
        <p:nvGrpSpPr>
          <p:cNvPr id="28" name="组合 27"/>
          <p:cNvGrpSpPr/>
          <p:nvPr>
            <p:custDataLst>
              <p:tags r:id="rId22"/>
            </p:custDataLst>
          </p:nvPr>
        </p:nvGrpSpPr>
        <p:grpSpPr>
          <a:xfrm>
            <a:off x="2612778" y="1763574"/>
            <a:ext cx="1530078" cy="1472631"/>
            <a:chOff x="4635339" y="2391273"/>
            <a:chExt cx="1572013" cy="1512992"/>
          </a:xfrm>
        </p:grpSpPr>
        <p:sp>
          <p:nvSpPr>
            <p:cNvPr id="63" name="AutoShape 3"/>
            <p:cNvSpPr>
              <a:spLocks noChangeAspect="1" noChangeArrowheads="1" noTextEdit="1"/>
            </p:cNvSpPr>
            <p:nvPr>
              <p:custDataLst>
                <p:tags r:id="rId23"/>
              </p:custDataLst>
            </p:nvPr>
          </p:nvSpPr>
          <p:spPr bwMode="auto">
            <a:xfrm flipH="1">
              <a:off x="4635339" y="2391273"/>
              <a:ext cx="1564816" cy="1512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64" name="Freeform 6"/>
            <p:cNvSpPr/>
            <p:nvPr>
              <p:custDataLst>
                <p:tags r:id="rId24"/>
              </p:custDataLst>
            </p:nvPr>
          </p:nvSpPr>
          <p:spPr bwMode="auto">
            <a:xfrm flipH="1">
              <a:off x="6105143" y="2676309"/>
              <a:ext cx="102209" cy="132441"/>
            </a:xfrm>
            <a:custGeom>
              <a:avLst/>
              <a:gdLst>
                <a:gd name="T0" fmla="*/ 31 w 54"/>
                <a:gd name="T1" fmla="*/ 45 h 69"/>
                <a:gd name="T2" fmla="*/ 45 w 54"/>
                <a:gd name="T3" fmla="*/ 37 h 69"/>
                <a:gd name="T4" fmla="*/ 46 w 54"/>
                <a:gd name="T5" fmla="*/ 20 h 69"/>
                <a:gd name="T6" fmla="*/ 43 w 54"/>
                <a:gd name="T7" fmla="*/ 12 h 69"/>
                <a:gd name="T8" fmla="*/ 22 w 54"/>
                <a:gd name="T9" fmla="*/ 5 h 69"/>
                <a:gd name="T10" fmla="*/ 5 w 54"/>
                <a:gd name="T11" fmla="*/ 31 h 69"/>
                <a:gd name="T12" fmla="*/ 10 w 54"/>
                <a:gd name="T13" fmla="*/ 48 h 69"/>
                <a:gd name="T14" fmla="*/ 31 w 54"/>
                <a:gd name="T15" fmla="*/ 69 h 69"/>
                <a:gd name="T16" fmla="*/ 39 w 54"/>
                <a:gd name="T17" fmla="*/ 58 h 69"/>
                <a:gd name="T18" fmla="*/ 31 w 54"/>
                <a:gd name="T19" fmla="*/ 4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69">
                  <a:moveTo>
                    <a:pt x="31" y="45"/>
                  </a:moveTo>
                  <a:cubicBezTo>
                    <a:pt x="31" y="45"/>
                    <a:pt x="42" y="40"/>
                    <a:pt x="45" y="37"/>
                  </a:cubicBezTo>
                  <a:cubicBezTo>
                    <a:pt x="48" y="34"/>
                    <a:pt x="54" y="29"/>
                    <a:pt x="46" y="20"/>
                  </a:cubicBezTo>
                  <a:cubicBezTo>
                    <a:pt x="46" y="20"/>
                    <a:pt x="42" y="15"/>
                    <a:pt x="43" y="12"/>
                  </a:cubicBezTo>
                  <a:cubicBezTo>
                    <a:pt x="43" y="12"/>
                    <a:pt x="42" y="0"/>
                    <a:pt x="22" y="5"/>
                  </a:cubicBezTo>
                  <a:cubicBezTo>
                    <a:pt x="22" y="5"/>
                    <a:pt x="0" y="12"/>
                    <a:pt x="5" y="31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9" y="58"/>
                    <a:pt x="39" y="58"/>
                    <a:pt x="39" y="58"/>
                  </a:cubicBezTo>
                  <a:lnTo>
                    <a:pt x="31" y="45"/>
                  </a:lnTo>
                  <a:close/>
                </a:path>
              </a:pathLst>
            </a:custGeom>
            <a:solidFill>
              <a:srgbClr val="F4D4A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65" name="Freeform 7"/>
            <p:cNvSpPr/>
            <p:nvPr>
              <p:custDataLst>
                <p:tags r:id="rId25"/>
              </p:custDataLst>
            </p:nvPr>
          </p:nvSpPr>
          <p:spPr bwMode="auto">
            <a:xfrm flipH="1">
              <a:off x="6128177" y="2768441"/>
              <a:ext cx="41747" cy="41748"/>
            </a:xfrm>
            <a:custGeom>
              <a:avLst/>
              <a:gdLst>
                <a:gd name="T0" fmla="*/ 25 w 29"/>
                <a:gd name="T1" fmla="*/ 6 h 29"/>
                <a:gd name="T2" fmla="*/ 19 w 29"/>
                <a:gd name="T3" fmla="*/ 0 h 29"/>
                <a:gd name="T4" fmla="*/ 0 w 29"/>
                <a:gd name="T5" fmla="*/ 17 h 29"/>
                <a:gd name="T6" fmla="*/ 11 w 29"/>
                <a:gd name="T7" fmla="*/ 28 h 29"/>
                <a:gd name="T8" fmla="*/ 20 w 29"/>
                <a:gd name="T9" fmla="*/ 29 h 29"/>
                <a:gd name="T10" fmla="*/ 28 w 29"/>
                <a:gd name="T11" fmla="*/ 22 h 29"/>
                <a:gd name="T12" fmla="*/ 29 w 29"/>
                <a:gd name="T13" fmla="*/ 16 h 29"/>
                <a:gd name="T14" fmla="*/ 25 w 29"/>
                <a:gd name="T15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9">
                  <a:moveTo>
                    <a:pt x="25" y="6"/>
                  </a:moveTo>
                  <a:lnTo>
                    <a:pt x="19" y="0"/>
                  </a:lnTo>
                  <a:lnTo>
                    <a:pt x="0" y="17"/>
                  </a:lnTo>
                  <a:lnTo>
                    <a:pt x="11" y="28"/>
                  </a:lnTo>
                  <a:lnTo>
                    <a:pt x="20" y="29"/>
                  </a:lnTo>
                  <a:lnTo>
                    <a:pt x="28" y="22"/>
                  </a:lnTo>
                  <a:lnTo>
                    <a:pt x="29" y="16"/>
                  </a:lnTo>
                  <a:lnTo>
                    <a:pt x="25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66" name="Freeform 8"/>
            <p:cNvSpPr/>
            <p:nvPr>
              <p:custDataLst>
                <p:tags r:id="rId26"/>
              </p:custDataLst>
            </p:nvPr>
          </p:nvSpPr>
          <p:spPr bwMode="auto">
            <a:xfrm flipH="1">
              <a:off x="5903603" y="2774199"/>
              <a:ext cx="259123" cy="230332"/>
            </a:xfrm>
            <a:custGeom>
              <a:avLst/>
              <a:gdLst>
                <a:gd name="T0" fmla="*/ 16 w 136"/>
                <a:gd name="T1" fmla="*/ 0 h 121"/>
                <a:gd name="T2" fmla="*/ 127 w 136"/>
                <a:gd name="T3" fmla="*/ 86 h 121"/>
                <a:gd name="T4" fmla="*/ 129 w 136"/>
                <a:gd name="T5" fmla="*/ 109 h 121"/>
                <a:gd name="T6" fmla="*/ 100 w 136"/>
                <a:gd name="T7" fmla="*/ 113 h 121"/>
                <a:gd name="T8" fmla="*/ 0 w 136"/>
                <a:gd name="T9" fmla="*/ 18 h 121"/>
                <a:gd name="T10" fmla="*/ 16 w 136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21">
                  <a:moveTo>
                    <a:pt x="16" y="0"/>
                  </a:moveTo>
                  <a:cubicBezTo>
                    <a:pt x="127" y="86"/>
                    <a:pt x="127" y="86"/>
                    <a:pt x="127" y="86"/>
                  </a:cubicBezTo>
                  <a:cubicBezTo>
                    <a:pt x="136" y="101"/>
                    <a:pt x="129" y="109"/>
                    <a:pt x="129" y="109"/>
                  </a:cubicBezTo>
                  <a:cubicBezTo>
                    <a:pt x="119" y="121"/>
                    <a:pt x="100" y="113"/>
                    <a:pt x="10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0C3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67" name="Freeform 9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 flipH="1">
              <a:off x="5047057" y="2895124"/>
              <a:ext cx="103649" cy="93573"/>
            </a:xfrm>
            <a:custGeom>
              <a:avLst/>
              <a:gdLst>
                <a:gd name="T0" fmla="*/ 4 w 55"/>
                <a:gd name="T1" fmla="*/ 38 h 49"/>
                <a:gd name="T2" fmla="*/ 7 w 55"/>
                <a:gd name="T3" fmla="*/ 41 h 49"/>
                <a:gd name="T4" fmla="*/ 27 w 55"/>
                <a:gd name="T5" fmla="*/ 44 h 49"/>
                <a:gd name="T6" fmla="*/ 46 w 55"/>
                <a:gd name="T7" fmla="*/ 30 h 49"/>
                <a:gd name="T8" fmla="*/ 51 w 55"/>
                <a:gd name="T9" fmla="*/ 11 h 49"/>
                <a:gd name="T10" fmla="*/ 49 w 55"/>
                <a:gd name="T11" fmla="*/ 7 h 49"/>
                <a:gd name="T12" fmla="*/ 29 w 55"/>
                <a:gd name="T13" fmla="*/ 5 h 49"/>
                <a:gd name="T14" fmla="*/ 9 w 55"/>
                <a:gd name="T15" fmla="*/ 18 h 49"/>
                <a:gd name="T16" fmla="*/ 4 w 55"/>
                <a:gd name="T17" fmla="*/ 38 h 49"/>
                <a:gd name="T18" fmla="*/ 12 w 55"/>
                <a:gd name="T19" fmla="*/ 36 h 49"/>
                <a:gd name="T20" fmla="*/ 15 w 55"/>
                <a:gd name="T21" fmla="*/ 22 h 49"/>
                <a:gd name="T22" fmla="*/ 30 w 55"/>
                <a:gd name="T23" fmla="*/ 12 h 49"/>
                <a:gd name="T24" fmla="*/ 44 w 55"/>
                <a:gd name="T25" fmla="*/ 14 h 49"/>
                <a:gd name="T26" fmla="*/ 46 w 55"/>
                <a:gd name="T27" fmla="*/ 16 h 49"/>
                <a:gd name="T28" fmla="*/ 42 w 55"/>
                <a:gd name="T29" fmla="*/ 31 h 49"/>
                <a:gd name="T30" fmla="*/ 28 w 55"/>
                <a:gd name="T31" fmla="*/ 40 h 49"/>
                <a:gd name="T32" fmla="*/ 13 w 55"/>
                <a:gd name="T33" fmla="*/ 39 h 49"/>
                <a:gd name="T34" fmla="*/ 12 w 55"/>
                <a:gd name="T35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49">
                  <a:moveTo>
                    <a:pt x="4" y="38"/>
                  </a:moveTo>
                  <a:cubicBezTo>
                    <a:pt x="7" y="41"/>
                    <a:pt x="7" y="41"/>
                    <a:pt x="7" y="41"/>
                  </a:cubicBezTo>
                  <a:cubicBezTo>
                    <a:pt x="11" y="47"/>
                    <a:pt x="20" y="49"/>
                    <a:pt x="27" y="44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53" y="26"/>
                    <a:pt x="55" y="17"/>
                    <a:pt x="51" y="11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4" y="1"/>
                    <a:pt x="35" y="0"/>
                    <a:pt x="29" y="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2" y="23"/>
                    <a:pt x="0" y="32"/>
                    <a:pt x="4" y="38"/>
                  </a:cubicBezTo>
                  <a:close/>
                  <a:moveTo>
                    <a:pt x="12" y="36"/>
                  </a:moveTo>
                  <a:cubicBezTo>
                    <a:pt x="9" y="32"/>
                    <a:pt x="10" y="25"/>
                    <a:pt x="15" y="2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5" y="9"/>
                    <a:pt x="41" y="9"/>
                    <a:pt x="44" y="14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9" y="21"/>
                    <a:pt x="47" y="27"/>
                    <a:pt x="42" y="31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3" y="44"/>
                    <a:pt x="16" y="43"/>
                    <a:pt x="13" y="39"/>
                  </a:cubicBezTo>
                  <a:lnTo>
                    <a:pt x="12" y="36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68" name="Freeform 10"/>
            <p:cNvSpPr/>
            <p:nvPr>
              <p:custDataLst>
                <p:tags r:id="rId28"/>
              </p:custDataLst>
            </p:nvPr>
          </p:nvSpPr>
          <p:spPr bwMode="auto">
            <a:xfrm flipH="1">
              <a:off x="5044178" y="2941190"/>
              <a:ext cx="76297" cy="57583"/>
            </a:xfrm>
            <a:custGeom>
              <a:avLst/>
              <a:gdLst>
                <a:gd name="T0" fmla="*/ 53 w 53"/>
                <a:gd name="T1" fmla="*/ 5 h 40"/>
                <a:gd name="T2" fmla="*/ 4 w 53"/>
                <a:gd name="T3" fmla="*/ 40 h 40"/>
                <a:gd name="T4" fmla="*/ 0 w 53"/>
                <a:gd name="T5" fmla="*/ 34 h 40"/>
                <a:gd name="T6" fmla="*/ 49 w 53"/>
                <a:gd name="T7" fmla="*/ 0 h 40"/>
                <a:gd name="T8" fmla="*/ 53 w 53"/>
                <a:gd name="T9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0">
                  <a:moveTo>
                    <a:pt x="53" y="5"/>
                  </a:moveTo>
                  <a:lnTo>
                    <a:pt x="4" y="40"/>
                  </a:lnTo>
                  <a:lnTo>
                    <a:pt x="0" y="34"/>
                  </a:lnTo>
                  <a:lnTo>
                    <a:pt x="49" y="0"/>
                  </a:lnTo>
                  <a:lnTo>
                    <a:pt x="53" y="5"/>
                  </a:lnTo>
                  <a:close/>
                </a:path>
              </a:pathLst>
            </a:custGeom>
            <a:solidFill>
              <a:srgbClr val="350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91" name="Freeform 11"/>
            <p:cNvSpPr/>
            <p:nvPr>
              <p:custDataLst>
                <p:tags r:id="rId29"/>
              </p:custDataLst>
            </p:nvPr>
          </p:nvSpPr>
          <p:spPr bwMode="auto">
            <a:xfrm flipH="1">
              <a:off x="4802329" y="2905201"/>
              <a:ext cx="405960" cy="348377"/>
            </a:xfrm>
            <a:custGeom>
              <a:avLst/>
              <a:gdLst>
                <a:gd name="T0" fmla="*/ 205 w 213"/>
                <a:gd name="T1" fmla="*/ 80 h 183"/>
                <a:gd name="T2" fmla="*/ 61 w 213"/>
                <a:gd name="T3" fmla="*/ 178 h 183"/>
                <a:gd name="T4" fmla="*/ 42 w 213"/>
                <a:gd name="T5" fmla="*/ 175 h 183"/>
                <a:gd name="T6" fmla="*/ 0 w 213"/>
                <a:gd name="T7" fmla="*/ 114 h 183"/>
                <a:gd name="T8" fmla="*/ 167 w 213"/>
                <a:gd name="T9" fmla="*/ 0 h 183"/>
                <a:gd name="T10" fmla="*/ 208 w 213"/>
                <a:gd name="T11" fmla="*/ 61 h 183"/>
                <a:gd name="T12" fmla="*/ 205 w 213"/>
                <a:gd name="T13" fmla="*/ 8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3" h="183">
                  <a:moveTo>
                    <a:pt x="205" y="80"/>
                  </a:moveTo>
                  <a:cubicBezTo>
                    <a:pt x="61" y="178"/>
                    <a:pt x="61" y="178"/>
                    <a:pt x="61" y="178"/>
                  </a:cubicBezTo>
                  <a:cubicBezTo>
                    <a:pt x="55" y="183"/>
                    <a:pt x="46" y="181"/>
                    <a:pt x="42" y="175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208" y="61"/>
                    <a:pt x="208" y="61"/>
                    <a:pt x="208" y="61"/>
                  </a:cubicBezTo>
                  <a:cubicBezTo>
                    <a:pt x="213" y="67"/>
                    <a:pt x="211" y="75"/>
                    <a:pt x="205" y="80"/>
                  </a:cubicBezTo>
                  <a:close/>
                </a:path>
              </a:pathLst>
            </a:custGeom>
            <a:solidFill>
              <a:srgbClr val="350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01" name="Freeform 12"/>
            <p:cNvSpPr/>
            <p:nvPr>
              <p:custDataLst>
                <p:tags r:id="rId30"/>
              </p:custDataLst>
            </p:nvPr>
          </p:nvSpPr>
          <p:spPr bwMode="auto">
            <a:xfrm flipH="1">
              <a:off x="4887265" y="2847618"/>
              <a:ext cx="358453" cy="280717"/>
            </a:xfrm>
            <a:custGeom>
              <a:avLst/>
              <a:gdLst>
                <a:gd name="T0" fmla="*/ 5 w 189"/>
                <a:gd name="T1" fmla="*/ 121 h 147"/>
                <a:gd name="T2" fmla="*/ 8 w 189"/>
                <a:gd name="T3" fmla="*/ 103 h 147"/>
                <a:gd name="T4" fmla="*/ 152 w 189"/>
                <a:gd name="T5" fmla="*/ 4 h 147"/>
                <a:gd name="T6" fmla="*/ 171 w 189"/>
                <a:gd name="T7" fmla="*/ 7 h 147"/>
                <a:gd name="T8" fmla="*/ 189 w 189"/>
                <a:gd name="T9" fmla="*/ 33 h 147"/>
                <a:gd name="T10" fmla="*/ 22 w 189"/>
                <a:gd name="T11" fmla="*/ 147 h 147"/>
                <a:gd name="T12" fmla="*/ 5 w 189"/>
                <a:gd name="T13" fmla="*/ 12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147">
                  <a:moveTo>
                    <a:pt x="5" y="121"/>
                  </a:moveTo>
                  <a:cubicBezTo>
                    <a:pt x="0" y="115"/>
                    <a:pt x="2" y="107"/>
                    <a:pt x="8" y="103"/>
                  </a:cubicBezTo>
                  <a:cubicBezTo>
                    <a:pt x="152" y="4"/>
                    <a:pt x="152" y="4"/>
                    <a:pt x="152" y="4"/>
                  </a:cubicBezTo>
                  <a:cubicBezTo>
                    <a:pt x="158" y="0"/>
                    <a:pt x="167" y="1"/>
                    <a:pt x="171" y="7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2" y="147"/>
                    <a:pt x="22" y="147"/>
                    <a:pt x="22" y="147"/>
                  </a:cubicBezTo>
                  <a:lnTo>
                    <a:pt x="5" y="121"/>
                  </a:lnTo>
                  <a:close/>
                </a:path>
              </a:pathLst>
            </a:custGeom>
            <a:solidFill>
              <a:srgbClr val="350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02" name="Freeform 13"/>
            <p:cNvSpPr/>
            <p:nvPr>
              <p:custDataLst>
                <p:tags r:id="rId31"/>
              </p:custDataLst>
            </p:nvPr>
          </p:nvSpPr>
          <p:spPr bwMode="auto">
            <a:xfrm flipH="1">
              <a:off x="5071529" y="2828903"/>
              <a:ext cx="100770" cy="128122"/>
            </a:xfrm>
            <a:custGeom>
              <a:avLst/>
              <a:gdLst>
                <a:gd name="T0" fmla="*/ 15 w 53"/>
                <a:gd name="T1" fmla="*/ 6 h 67"/>
                <a:gd name="T2" fmla="*/ 31 w 53"/>
                <a:gd name="T3" fmla="*/ 20 h 67"/>
                <a:gd name="T4" fmla="*/ 42 w 53"/>
                <a:gd name="T5" fmla="*/ 34 h 67"/>
                <a:gd name="T6" fmla="*/ 44 w 53"/>
                <a:gd name="T7" fmla="*/ 48 h 67"/>
                <a:gd name="T8" fmla="*/ 41 w 53"/>
                <a:gd name="T9" fmla="*/ 54 h 67"/>
                <a:gd name="T10" fmla="*/ 19 w 53"/>
                <a:gd name="T11" fmla="*/ 59 h 67"/>
                <a:gd name="T12" fmla="*/ 11 w 53"/>
                <a:gd name="T13" fmla="*/ 45 h 67"/>
                <a:gd name="T14" fmla="*/ 6 w 53"/>
                <a:gd name="T15" fmla="*/ 20 h 67"/>
                <a:gd name="T16" fmla="*/ 0 w 53"/>
                <a:gd name="T17" fmla="*/ 10 h 67"/>
                <a:gd name="T18" fmla="*/ 8 w 53"/>
                <a:gd name="T19" fmla="*/ 0 h 67"/>
                <a:gd name="T20" fmla="*/ 15 w 53"/>
                <a:gd name="T21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67">
                  <a:moveTo>
                    <a:pt x="15" y="6"/>
                  </a:move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6" y="32"/>
                    <a:pt x="42" y="34"/>
                  </a:cubicBezTo>
                  <a:cubicBezTo>
                    <a:pt x="42" y="34"/>
                    <a:pt x="53" y="46"/>
                    <a:pt x="44" y="48"/>
                  </a:cubicBezTo>
                  <a:cubicBezTo>
                    <a:pt x="44" y="48"/>
                    <a:pt x="47" y="53"/>
                    <a:pt x="41" y="54"/>
                  </a:cubicBezTo>
                  <a:cubicBezTo>
                    <a:pt x="41" y="54"/>
                    <a:pt x="39" y="67"/>
                    <a:pt x="19" y="59"/>
                  </a:cubicBezTo>
                  <a:cubicBezTo>
                    <a:pt x="19" y="59"/>
                    <a:pt x="10" y="51"/>
                    <a:pt x="11" y="45"/>
                  </a:cubicBezTo>
                  <a:cubicBezTo>
                    <a:pt x="11" y="45"/>
                    <a:pt x="13" y="25"/>
                    <a:pt x="6" y="2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15" y="6"/>
                  </a:lnTo>
                  <a:close/>
                </a:path>
              </a:pathLst>
            </a:custGeom>
            <a:solidFill>
              <a:srgbClr val="F4D4A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03" name="Freeform 14"/>
            <p:cNvSpPr/>
            <p:nvPr>
              <p:custDataLst>
                <p:tags r:id="rId32"/>
              </p:custDataLst>
            </p:nvPr>
          </p:nvSpPr>
          <p:spPr bwMode="auto">
            <a:xfrm flipH="1">
              <a:off x="5130552" y="2828903"/>
              <a:ext cx="41747" cy="46066"/>
            </a:xfrm>
            <a:custGeom>
              <a:avLst/>
              <a:gdLst>
                <a:gd name="T0" fmla="*/ 29 w 29"/>
                <a:gd name="T1" fmla="*/ 13 h 32"/>
                <a:gd name="T2" fmla="*/ 11 w 29"/>
                <a:gd name="T3" fmla="*/ 32 h 32"/>
                <a:gd name="T4" fmla="*/ 0 w 29"/>
                <a:gd name="T5" fmla="*/ 23 h 32"/>
                <a:gd name="T6" fmla="*/ 11 w 29"/>
                <a:gd name="T7" fmla="*/ 0 h 32"/>
                <a:gd name="T8" fmla="*/ 29 w 29"/>
                <a:gd name="T9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9" y="13"/>
                  </a:moveTo>
                  <a:lnTo>
                    <a:pt x="11" y="32"/>
                  </a:lnTo>
                  <a:lnTo>
                    <a:pt x="0" y="23"/>
                  </a:lnTo>
                  <a:lnTo>
                    <a:pt x="11" y="0"/>
                  </a:lnTo>
                  <a:lnTo>
                    <a:pt x="29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04" name="Freeform 15"/>
            <p:cNvSpPr/>
            <p:nvPr>
              <p:custDataLst>
                <p:tags r:id="rId33"/>
              </p:custDataLst>
            </p:nvPr>
          </p:nvSpPr>
          <p:spPr bwMode="auto">
            <a:xfrm flipH="1">
              <a:off x="5454457" y="3432085"/>
              <a:ext cx="79176" cy="66220"/>
            </a:xfrm>
            <a:custGeom>
              <a:avLst/>
              <a:gdLst>
                <a:gd name="T0" fmla="*/ 42 w 55"/>
                <a:gd name="T1" fmla="*/ 46 h 46"/>
                <a:gd name="T2" fmla="*/ 55 w 55"/>
                <a:gd name="T3" fmla="*/ 23 h 46"/>
                <a:gd name="T4" fmla="*/ 13 w 55"/>
                <a:gd name="T5" fmla="*/ 0 h 46"/>
                <a:gd name="T6" fmla="*/ 0 w 55"/>
                <a:gd name="T7" fmla="*/ 24 h 46"/>
                <a:gd name="T8" fmla="*/ 42 w 55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6">
                  <a:moveTo>
                    <a:pt x="42" y="46"/>
                  </a:moveTo>
                  <a:lnTo>
                    <a:pt x="55" y="23"/>
                  </a:lnTo>
                  <a:lnTo>
                    <a:pt x="13" y="0"/>
                  </a:lnTo>
                  <a:lnTo>
                    <a:pt x="0" y="24"/>
                  </a:lnTo>
                  <a:lnTo>
                    <a:pt x="42" y="46"/>
                  </a:lnTo>
                  <a:close/>
                </a:path>
              </a:pathLst>
            </a:custGeom>
            <a:solidFill>
              <a:srgbClr val="F4D4A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05" name="Freeform 16"/>
            <p:cNvSpPr/>
            <p:nvPr>
              <p:custDataLst>
                <p:tags r:id="rId34"/>
              </p:custDataLst>
            </p:nvPr>
          </p:nvSpPr>
          <p:spPr bwMode="auto">
            <a:xfrm flipH="1">
              <a:off x="5484687" y="3108181"/>
              <a:ext cx="403080" cy="198661"/>
            </a:xfrm>
            <a:custGeom>
              <a:avLst/>
              <a:gdLst>
                <a:gd name="T0" fmla="*/ 31 w 212"/>
                <a:gd name="T1" fmla="*/ 83 h 104"/>
                <a:gd name="T2" fmla="*/ 0 w 212"/>
                <a:gd name="T3" fmla="*/ 76 h 104"/>
                <a:gd name="T4" fmla="*/ 11 w 212"/>
                <a:gd name="T5" fmla="*/ 69 h 104"/>
                <a:gd name="T6" fmla="*/ 182 w 212"/>
                <a:gd name="T7" fmla="*/ 0 h 104"/>
                <a:gd name="T8" fmla="*/ 212 w 212"/>
                <a:gd name="T9" fmla="*/ 71 h 104"/>
                <a:gd name="T10" fmla="*/ 49 w 212"/>
                <a:gd name="T11" fmla="*/ 103 h 104"/>
                <a:gd name="T12" fmla="*/ 46 w 212"/>
                <a:gd name="T13" fmla="*/ 104 h 104"/>
                <a:gd name="T14" fmla="*/ 31 w 212"/>
                <a:gd name="T15" fmla="*/ 8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2" h="104">
                  <a:moveTo>
                    <a:pt x="31" y="83"/>
                  </a:moveTo>
                  <a:cubicBezTo>
                    <a:pt x="16" y="79"/>
                    <a:pt x="18" y="73"/>
                    <a:pt x="0" y="76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212" y="71"/>
                    <a:pt x="212" y="71"/>
                    <a:pt x="212" y="71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8" y="100"/>
                    <a:pt x="46" y="87"/>
                    <a:pt x="31" y="83"/>
                  </a:cubicBezTo>
                  <a:close/>
                </a:path>
              </a:pathLst>
            </a:custGeom>
            <a:solidFill>
              <a:srgbClr val="2A4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06" name="Freeform 17"/>
            <p:cNvSpPr/>
            <p:nvPr>
              <p:custDataLst>
                <p:tags r:id="rId35"/>
              </p:custDataLst>
            </p:nvPr>
          </p:nvSpPr>
          <p:spPr bwMode="auto">
            <a:xfrm flipH="1">
              <a:off x="5501962" y="3242061"/>
              <a:ext cx="407399" cy="236090"/>
            </a:xfrm>
            <a:custGeom>
              <a:avLst/>
              <a:gdLst>
                <a:gd name="T0" fmla="*/ 199 w 214"/>
                <a:gd name="T1" fmla="*/ 124 h 124"/>
                <a:gd name="T2" fmla="*/ 24 w 214"/>
                <a:gd name="T3" fmla="*/ 54 h 124"/>
                <a:gd name="T4" fmla="*/ 4 w 214"/>
                <a:gd name="T5" fmla="*/ 23 h 124"/>
                <a:gd name="T6" fmla="*/ 22 w 214"/>
                <a:gd name="T7" fmla="*/ 0 h 124"/>
                <a:gd name="T8" fmla="*/ 214 w 214"/>
                <a:gd name="T9" fmla="*/ 98 h 124"/>
                <a:gd name="T10" fmla="*/ 199 w 214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" h="124">
                  <a:moveTo>
                    <a:pt x="199" y="124"/>
                  </a:moveTo>
                  <a:cubicBezTo>
                    <a:pt x="24" y="54"/>
                    <a:pt x="24" y="54"/>
                    <a:pt x="24" y="54"/>
                  </a:cubicBezTo>
                  <a:cubicBezTo>
                    <a:pt x="7" y="41"/>
                    <a:pt x="8" y="38"/>
                    <a:pt x="4" y="23"/>
                  </a:cubicBezTo>
                  <a:cubicBezTo>
                    <a:pt x="0" y="8"/>
                    <a:pt x="18" y="2"/>
                    <a:pt x="22" y="0"/>
                  </a:cubicBezTo>
                  <a:cubicBezTo>
                    <a:pt x="214" y="98"/>
                    <a:pt x="214" y="98"/>
                    <a:pt x="214" y="98"/>
                  </a:cubicBezTo>
                  <a:lnTo>
                    <a:pt x="199" y="124"/>
                  </a:lnTo>
                  <a:close/>
                </a:path>
              </a:pathLst>
            </a:custGeom>
            <a:solidFill>
              <a:srgbClr val="2A4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07" name="Freeform 18"/>
            <p:cNvSpPr/>
            <p:nvPr>
              <p:custDataLst>
                <p:tags r:id="rId36"/>
              </p:custDataLst>
            </p:nvPr>
          </p:nvSpPr>
          <p:spPr bwMode="auto">
            <a:xfrm flipH="1">
              <a:off x="5404071" y="3419128"/>
              <a:ext cx="100770" cy="208739"/>
            </a:xfrm>
            <a:custGeom>
              <a:avLst/>
              <a:gdLst>
                <a:gd name="T0" fmla="*/ 48 w 53"/>
                <a:gd name="T1" fmla="*/ 109 h 110"/>
                <a:gd name="T2" fmla="*/ 40 w 53"/>
                <a:gd name="T3" fmla="*/ 92 h 110"/>
                <a:gd name="T4" fmla="*/ 10 w 53"/>
                <a:gd name="T5" fmla="*/ 48 h 110"/>
                <a:gd name="T6" fmla="*/ 12 w 53"/>
                <a:gd name="T7" fmla="*/ 42 h 110"/>
                <a:gd name="T8" fmla="*/ 18 w 53"/>
                <a:gd name="T9" fmla="*/ 32 h 110"/>
                <a:gd name="T10" fmla="*/ 13 w 53"/>
                <a:gd name="T11" fmla="*/ 18 h 110"/>
                <a:gd name="T12" fmla="*/ 8 w 53"/>
                <a:gd name="T13" fmla="*/ 10 h 110"/>
                <a:gd name="T14" fmla="*/ 24 w 53"/>
                <a:gd name="T15" fmla="*/ 3 h 110"/>
                <a:gd name="T16" fmla="*/ 38 w 53"/>
                <a:gd name="T17" fmla="*/ 0 h 110"/>
                <a:gd name="T18" fmla="*/ 39 w 53"/>
                <a:gd name="T19" fmla="*/ 8 h 110"/>
                <a:gd name="T20" fmla="*/ 42 w 53"/>
                <a:gd name="T21" fmla="*/ 25 h 110"/>
                <a:gd name="T22" fmla="*/ 36 w 53"/>
                <a:gd name="T23" fmla="*/ 32 h 110"/>
                <a:gd name="T24" fmla="*/ 44 w 53"/>
                <a:gd name="T25" fmla="*/ 45 h 110"/>
                <a:gd name="T26" fmla="*/ 53 w 53"/>
                <a:gd name="T27" fmla="*/ 108 h 110"/>
                <a:gd name="T28" fmla="*/ 48 w 53"/>
                <a:gd name="T2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110">
                  <a:moveTo>
                    <a:pt x="48" y="109"/>
                  </a:moveTo>
                  <a:cubicBezTo>
                    <a:pt x="48" y="109"/>
                    <a:pt x="42" y="101"/>
                    <a:pt x="40" y="92"/>
                  </a:cubicBezTo>
                  <a:cubicBezTo>
                    <a:pt x="37" y="83"/>
                    <a:pt x="19" y="51"/>
                    <a:pt x="10" y="48"/>
                  </a:cubicBezTo>
                  <a:cubicBezTo>
                    <a:pt x="0" y="44"/>
                    <a:pt x="12" y="42"/>
                    <a:pt x="12" y="42"/>
                  </a:cubicBezTo>
                  <a:cubicBezTo>
                    <a:pt x="12" y="42"/>
                    <a:pt x="16" y="40"/>
                    <a:pt x="18" y="32"/>
                  </a:cubicBezTo>
                  <a:cubicBezTo>
                    <a:pt x="19" y="30"/>
                    <a:pt x="17" y="19"/>
                    <a:pt x="13" y="18"/>
                  </a:cubicBezTo>
                  <a:cubicBezTo>
                    <a:pt x="7" y="16"/>
                    <a:pt x="2" y="11"/>
                    <a:pt x="8" y="10"/>
                  </a:cubicBezTo>
                  <a:cubicBezTo>
                    <a:pt x="14" y="9"/>
                    <a:pt x="21" y="4"/>
                    <a:pt x="24" y="3"/>
                  </a:cubicBezTo>
                  <a:cubicBezTo>
                    <a:pt x="27" y="3"/>
                    <a:pt x="38" y="0"/>
                    <a:pt x="38" y="0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40" y="37"/>
                    <a:pt x="44" y="45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2" y="110"/>
                    <a:pt x="50" y="110"/>
                    <a:pt x="48" y="109"/>
                  </a:cubicBez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08" name="Freeform 19"/>
            <p:cNvSpPr/>
            <p:nvPr>
              <p:custDataLst>
                <p:tags r:id="rId37"/>
              </p:custDataLst>
            </p:nvPr>
          </p:nvSpPr>
          <p:spPr bwMode="auto">
            <a:xfrm flipH="1">
              <a:off x="4864232" y="3672493"/>
              <a:ext cx="107968" cy="92133"/>
            </a:xfrm>
            <a:custGeom>
              <a:avLst/>
              <a:gdLst>
                <a:gd name="T0" fmla="*/ 50 w 75"/>
                <a:gd name="T1" fmla="*/ 64 h 64"/>
                <a:gd name="T2" fmla="*/ 75 w 75"/>
                <a:gd name="T3" fmla="*/ 42 h 64"/>
                <a:gd name="T4" fmla="*/ 21 w 75"/>
                <a:gd name="T5" fmla="*/ 0 h 64"/>
                <a:gd name="T6" fmla="*/ 0 w 75"/>
                <a:gd name="T7" fmla="*/ 23 h 64"/>
                <a:gd name="T8" fmla="*/ 50 w 75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64">
                  <a:moveTo>
                    <a:pt x="50" y="64"/>
                  </a:moveTo>
                  <a:lnTo>
                    <a:pt x="75" y="42"/>
                  </a:lnTo>
                  <a:lnTo>
                    <a:pt x="21" y="0"/>
                  </a:lnTo>
                  <a:lnTo>
                    <a:pt x="0" y="23"/>
                  </a:lnTo>
                  <a:lnTo>
                    <a:pt x="50" y="64"/>
                  </a:lnTo>
                  <a:close/>
                </a:path>
              </a:pathLst>
            </a:custGeom>
            <a:solidFill>
              <a:srgbClr val="F4D4A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09" name="Freeform 20"/>
            <p:cNvSpPr/>
            <p:nvPr>
              <p:custDataLst>
                <p:tags r:id="rId38"/>
              </p:custDataLst>
            </p:nvPr>
          </p:nvSpPr>
          <p:spPr bwMode="auto">
            <a:xfrm flipH="1">
              <a:off x="4930452" y="3118258"/>
              <a:ext cx="594543" cy="603182"/>
            </a:xfrm>
            <a:custGeom>
              <a:avLst/>
              <a:gdLst>
                <a:gd name="T0" fmla="*/ 145 w 413"/>
                <a:gd name="T1" fmla="*/ 231 h 419"/>
                <a:gd name="T2" fmla="*/ 388 w 413"/>
                <a:gd name="T3" fmla="*/ 419 h 419"/>
                <a:gd name="T4" fmla="*/ 413 w 413"/>
                <a:gd name="T5" fmla="*/ 395 h 419"/>
                <a:gd name="T6" fmla="*/ 195 w 413"/>
                <a:gd name="T7" fmla="*/ 190 h 419"/>
                <a:gd name="T8" fmla="*/ 71 w 413"/>
                <a:gd name="T9" fmla="*/ 0 h 419"/>
                <a:gd name="T10" fmla="*/ 0 w 413"/>
                <a:gd name="T11" fmla="*/ 74 h 419"/>
                <a:gd name="T12" fmla="*/ 145 w 413"/>
                <a:gd name="T13" fmla="*/ 231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3" h="419">
                  <a:moveTo>
                    <a:pt x="145" y="231"/>
                  </a:moveTo>
                  <a:lnTo>
                    <a:pt x="388" y="419"/>
                  </a:lnTo>
                  <a:lnTo>
                    <a:pt x="413" y="395"/>
                  </a:lnTo>
                  <a:lnTo>
                    <a:pt x="195" y="190"/>
                  </a:lnTo>
                  <a:lnTo>
                    <a:pt x="71" y="0"/>
                  </a:lnTo>
                  <a:lnTo>
                    <a:pt x="0" y="74"/>
                  </a:lnTo>
                  <a:lnTo>
                    <a:pt x="145" y="231"/>
                  </a:lnTo>
                  <a:close/>
                </a:path>
              </a:pathLst>
            </a:custGeom>
            <a:solidFill>
              <a:srgbClr val="0C3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10" name="Freeform 21"/>
            <p:cNvSpPr/>
            <p:nvPr>
              <p:custDataLst>
                <p:tags r:id="rId39"/>
              </p:custDataLst>
            </p:nvPr>
          </p:nvSpPr>
          <p:spPr bwMode="auto">
            <a:xfrm flipH="1">
              <a:off x="4914616" y="3052038"/>
              <a:ext cx="616137" cy="682358"/>
            </a:xfrm>
            <a:custGeom>
              <a:avLst/>
              <a:gdLst>
                <a:gd name="T0" fmla="*/ 13 w 323"/>
                <a:gd name="T1" fmla="*/ 71 h 359"/>
                <a:gd name="T2" fmla="*/ 28 w 323"/>
                <a:gd name="T3" fmla="*/ 9 h 359"/>
                <a:gd name="T4" fmla="*/ 91 w 323"/>
                <a:gd name="T5" fmla="*/ 43 h 359"/>
                <a:gd name="T6" fmla="*/ 92 w 323"/>
                <a:gd name="T7" fmla="*/ 46 h 359"/>
                <a:gd name="T8" fmla="*/ 94 w 323"/>
                <a:gd name="T9" fmla="*/ 73 h 359"/>
                <a:gd name="T10" fmla="*/ 154 w 323"/>
                <a:gd name="T11" fmla="*/ 180 h 359"/>
                <a:gd name="T12" fmla="*/ 323 w 323"/>
                <a:gd name="T13" fmla="*/ 333 h 359"/>
                <a:gd name="T14" fmla="*/ 300 w 323"/>
                <a:gd name="T15" fmla="*/ 359 h 359"/>
                <a:gd name="T16" fmla="*/ 122 w 323"/>
                <a:gd name="T17" fmla="*/ 215 h 359"/>
                <a:gd name="T18" fmla="*/ 0 w 323"/>
                <a:gd name="T19" fmla="*/ 81 h 359"/>
                <a:gd name="T20" fmla="*/ 13 w 323"/>
                <a:gd name="T21" fmla="*/ 71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3" h="359">
                  <a:moveTo>
                    <a:pt x="13" y="71"/>
                  </a:moveTo>
                  <a:cubicBezTo>
                    <a:pt x="7" y="51"/>
                    <a:pt x="7" y="17"/>
                    <a:pt x="28" y="9"/>
                  </a:cubicBezTo>
                  <a:cubicBezTo>
                    <a:pt x="49" y="0"/>
                    <a:pt x="83" y="22"/>
                    <a:pt x="91" y="43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6" y="55"/>
                    <a:pt x="96" y="64"/>
                    <a:pt x="94" y="73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323" y="333"/>
                    <a:pt x="323" y="333"/>
                    <a:pt x="323" y="333"/>
                  </a:cubicBezTo>
                  <a:cubicBezTo>
                    <a:pt x="300" y="359"/>
                    <a:pt x="300" y="359"/>
                    <a:pt x="300" y="359"/>
                  </a:cubicBezTo>
                  <a:cubicBezTo>
                    <a:pt x="122" y="215"/>
                    <a:pt x="122" y="215"/>
                    <a:pt x="122" y="215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13" y="71"/>
                  </a:lnTo>
                  <a:close/>
                </a:path>
              </a:pathLst>
            </a:custGeom>
            <a:solidFill>
              <a:srgbClr val="2A4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11" name="Freeform 22"/>
            <p:cNvSpPr/>
            <p:nvPr>
              <p:custDataLst>
                <p:tags r:id="rId40"/>
              </p:custDataLst>
            </p:nvPr>
          </p:nvSpPr>
          <p:spPr bwMode="auto">
            <a:xfrm flipH="1">
              <a:off x="5743810" y="2391273"/>
              <a:ext cx="230332" cy="382926"/>
            </a:xfrm>
            <a:custGeom>
              <a:avLst/>
              <a:gdLst>
                <a:gd name="T0" fmla="*/ 1 w 121"/>
                <a:gd name="T1" fmla="*/ 134 h 201"/>
                <a:gd name="T2" fmla="*/ 12 w 121"/>
                <a:gd name="T3" fmla="*/ 116 h 201"/>
                <a:gd name="T4" fmla="*/ 13 w 121"/>
                <a:gd name="T5" fmla="*/ 107 h 201"/>
                <a:gd name="T6" fmla="*/ 10 w 121"/>
                <a:gd name="T7" fmla="*/ 94 h 201"/>
                <a:gd name="T8" fmla="*/ 31 w 121"/>
                <a:gd name="T9" fmla="*/ 35 h 201"/>
                <a:gd name="T10" fmla="*/ 109 w 121"/>
                <a:gd name="T11" fmla="*/ 52 h 201"/>
                <a:gd name="T12" fmla="*/ 119 w 121"/>
                <a:gd name="T13" fmla="*/ 111 h 201"/>
                <a:gd name="T14" fmla="*/ 103 w 121"/>
                <a:gd name="T15" fmla="*/ 154 h 201"/>
                <a:gd name="T16" fmla="*/ 102 w 121"/>
                <a:gd name="T17" fmla="*/ 155 h 201"/>
                <a:gd name="T18" fmla="*/ 114 w 121"/>
                <a:gd name="T19" fmla="*/ 169 h 201"/>
                <a:gd name="T20" fmla="*/ 102 w 121"/>
                <a:gd name="T21" fmla="*/ 187 h 201"/>
                <a:gd name="T22" fmla="*/ 91 w 121"/>
                <a:gd name="T23" fmla="*/ 190 h 201"/>
                <a:gd name="T24" fmla="*/ 64 w 121"/>
                <a:gd name="T25" fmla="*/ 172 h 201"/>
                <a:gd name="T26" fmla="*/ 56 w 121"/>
                <a:gd name="T27" fmla="*/ 171 h 201"/>
                <a:gd name="T28" fmla="*/ 54 w 121"/>
                <a:gd name="T29" fmla="*/ 171 h 201"/>
                <a:gd name="T30" fmla="*/ 54 w 121"/>
                <a:gd name="T31" fmla="*/ 170 h 201"/>
                <a:gd name="T32" fmla="*/ 18 w 121"/>
                <a:gd name="T33" fmla="*/ 140 h 201"/>
                <a:gd name="T34" fmla="*/ 16 w 121"/>
                <a:gd name="T35" fmla="*/ 136 h 201"/>
                <a:gd name="T36" fmla="*/ 1 w 121"/>
                <a:gd name="T37" fmla="*/ 13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1" h="201">
                  <a:moveTo>
                    <a:pt x="1" y="134"/>
                  </a:moveTo>
                  <a:cubicBezTo>
                    <a:pt x="3" y="130"/>
                    <a:pt x="9" y="121"/>
                    <a:pt x="12" y="116"/>
                  </a:cubicBezTo>
                  <a:cubicBezTo>
                    <a:pt x="12" y="113"/>
                    <a:pt x="12" y="110"/>
                    <a:pt x="13" y="107"/>
                  </a:cubicBezTo>
                  <a:cubicBezTo>
                    <a:pt x="12" y="104"/>
                    <a:pt x="11" y="100"/>
                    <a:pt x="10" y="94"/>
                  </a:cubicBezTo>
                  <a:cubicBezTo>
                    <a:pt x="1" y="47"/>
                    <a:pt x="31" y="35"/>
                    <a:pt x="31" y="35"/>
                  </a:cubicBezTo>
                  <a:cubicBezTo>
                    <a:pt x="77" y="0"/>
                    <a:pt x="109" y="52"/>
                    <a:pt x="109" y="52"/>
                  </a:cubicBezTo>
                  <a:cubicBezTo>
                    <a:pt x="118" y="76"/>
                    <a:pt x="120" y="96"/>
                    <a:pt x="119" y="111"/>
                  </a:cubicBezTo>
                  <a:cubicBezTo>
                    <a:pt x="121" y="128"/>
                    <a:pt x="114" y="142"/>
                    <a:pt x="103" y="154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14" y="169"/>
                    <a:pt x="114" y="169"/>
                    <a:pt x="114" y="169"/>
                  </a:cubicBezTo>
                  <a:cubicBezTo>
                    <a:pt x="102" y="187"/>
                    <a:pt x="102" y="187"/>
                    <a:pt x="102" y="187"/>
                  </a:cubicBezTo>
                  <a:cubicBezTo>
                    <a:pt x="102" y="187"/>
                    <a:pt x="95" y="201"/>
                    <a:pt x="91" y="190"/>
                  </a:cubicBezTo>
                  <a:cubicBezTo>
                    <a:pt x="89" y="183"/>
                    <a:pt x="70" y="173"/>
                    <a:pt x="64" y="172"/>
                  </a:cubicBezTo>
                  <a:cubicBezTo>
                    <a:pt x="61" y="172"/>
                    <a:pt x="59" y="171"/>
                    <a:pt x="56" y="171"/>
                  </a:cubicBezTo>
                  <a:cubicBezTo>
                    <a:pt x="55" y="171"/>
                    <a:pt x="54" y="171"/>
                    <a:pt x="54" y="171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39" y="166"/>
                    <a:pt x="25" y="156"/>
                    <a:pt x="18" y="140"/>
                  </a:cubicBezTo>
                  <a:cubicBezTo>
                    <a:pt x="17" y="139"/>
                    <a:pt x="16" y="137"/>
                    <a:pt x="16" y="136"/>
                  </a:cubicBezTo>
                  <a:cubicBezTo>
                    <a:pt x="6" y="137"/>
                    <a:pt x="0" y="136"/>
                    <a:pt x="1" y="134"/>
                  </a:cubicBezTo>
                  <a:close/>
                </a:path>
              </a:pathLst>
            </a:custGeom>
            <a:solidFill>
              <a:srgbClr val="F4D4A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12" name="Freeform 23"/>
            <p:cNvSpPr/>
            <p:nvPr>
              <p:custDataLst>
                <p:tags r:id="rId41"/>
              </p:custDataLst>
            </p:nvPr>
          </p:nvSpPr>
          <p:spPr bwMode="auto">
            <a:xfrm flipH="1">
              <a:off x="5722216" y="2473329"/>
              <a:ext cx="164111" cy="177068"/>
            </a:xfrm>
            <a:custGeom>
              <a:avLst/>
              <a:gdLst>
                <a:gd name="T0" fmla="*/ 27 w 86"/>
                <a:gd name="T1" fmla="*/ 45 h 93"/>
                <a:gd name="T2" fmla="*/ 44 w 86"/>
                <a:gd name="T3" fmla="*/ 30 h 93"/>
                <a:gd name="T4" fmla="*/ 57 w 86"/>
                <a:gd name="T5" fmla="*/ 53 h 93"/>
                <a:gd name="T6" fmla="*/ 61 w 86"/>
                <a:gd name="T7" fmla="*/ 78 h 93"/>
                <a:gd name="T8" fmla="*/ 78 w 86"/>
                <a:gd name="T9" fmla="*/ 83 h 93"/>
                <a:gd name="T10" fmla="*/ 86 w 86"/>
                <a:gd name="T11" fmla="*/ 58 h 93"/>
                <a:gd name="T12" fmla="*/ 85 w 86"/>
                <a:gd name="T13" fmla="*/ 59 h 93"/>
                <a:gd name="T14" fmla="*/ 73 w 86"/>
                <a:gd name="T15" fmla="*/ 43 h 93"/>
                <a:gd name="T16" fmla="*/ 54 w 86"/>
                <a:gd name="T17" fmla="*/ 10 h 93"/>
                <a:gd name="T18" fmla="*/ 0 w 86"/>
                <a:gd name="T19" fmla="*/ 10 h 93"/>
                <a:gd name="T20" fmla="*/ 20 w 86"/>
                <a:gd name="T21" fmla="*/ 47 h 93"/>
                <a:gd name="T22" fmla="*/ 27 w 86"/>
                <a:gd name="T23" fmla="*/ 4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93">
                  <a:moveTo>
                    <a:pt x="27" y="45"/>
                  </a:moveTo>
                  <a:cubicBezTo>
                    <a:pt x="25" y="32"/>
                    <a:pt x="37" y="29"/>
                    <a:pt x="44" y="30"/>
                  </a:cubicBezTo>
                  <a:cubicBezTo>
                    <a:pt x="51" y="30"/>
                    <a:pt x="55" y="35"/>
                    <a:pt x="57" y="53"/>
                  </a:cubicBezTo>
                  <a:cubicBezTo>
                    <a:pt x="59" y="70"/>
                    <a:pt x="61" y="78"/>
                    <a:pt x="61" y="78"/>
                  </a:cubicBezTo>
                  <a:cubicBezTo>
                    <a:pt x="73" y="93"/>
                    <a:pt x="78" y="83"/>
                    <a:pt x="78" y="83"/>
                  </a:cubicBezTo>
                  <a:cubicBezTo>
                    <a:pt x="83" y="75"/>
                    <a:pt x="84" y="65"/>
                    <a:pt x="86" y="58"/>
                  </a:cubicBezTo>
                  <a:cubicBezTo>
                    <a:pt x="86" y="58"/>
                    <a:pt x="85" y="58"/>
                    <a:pt x="85" y="59"/>
                  </a:cubicBezTo>
                  <a:cubicBezTo>
                    <a:pt x="81" y="72"/>
                    <a:pt x="74" y="61"/>
                    <a:pt x="73" y="43"/>
                  </a:cubicBezTo>
                  <a:cubicBezTo>
                    <a:pt x="72" y="24"/>
                    <a:pt x="71" y="22"/>
                    <a:pt x="54" y="10"/>
                  </a:cubicBezTo>
                  <a:cubicBezTo>
                    <a:pt x="39" y="0"/>
                    <a:pt x="9" y="8"/>
                    <a:pt x="0" y="10"/>
                  </a:cubicBezTo>
                  <a:cubicBezTo>
                    <a:pt x="3" y="29"/>
                    <a:pt x="20" y="47"/>
                    <a:pt x="20" y="47"/>
                  </a:cubicBezTo>
                  <a:lnTo>
                    <a:pt x="27" y="45"/>
                  </a:lnTo>
                  <a:close/>
                </a:path>
              </a:pathLst>
            </a:custGeom>
            <a:solidFill>
              <a:srgbClr val="4F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13" name="Freeform 24"/>
            <p:cNvSpPr/>
            <p:nvPr>
              <p:custDataLst>
                <p:tags r:id="rId42"/>
              </p:custDataLst>
            </p:nvPr>
          </p:nvSpPr>
          <p:spPr bwMode="auto">
            <a:xfrm flipH="1">
              <a:off x="5703502" y="2392713"/>
              <a:ext cx="259123" cy="223134"/>
            </a:xfrm>
            <a:custGeom>
              <a:avLst/>
              <a:gdLst>
                <a:gd name="T0" fmla="*/ 47 w 136"/>
                <a:gd name="T1" fmla="*/ 5 h 117"/>
                <a:gd name="T2" fmla="*/ 32 w 136"/>
                <a:gd name="T3" fmla="*/ 0 h 117"/>
                <a:gd name="T4" fmla="*/ 30 w 136"/>
                <a:gd name="T5" fmla="*/ 0 h 117"/>
                <a:gd name="T6" fmla="*/ 6 w 136"/>
                <a:gd name="T7" fmla="*/ 51 h 117"/>
                <a:gd name="T8" fmla="*/ 9 w 136"/>
                <a:gd name="T9" fmla="*/ 52 h 117"/>
                <a:gd name="T10" fmla="*/ 28 w 136"/>
                <a:gd name="T11" fmla="*/ 38 h 117"/>
                <a:gd name="T12" fmla="*/ 39 w 136"/>
                <a:gd name="T13" fmla="*/ 42 h 117"/>
                <a:gd name="T14" fmla="*/ 40 w 136"/>
                <a:gd name="T15" fmla="*/ 52 h 117"/>
                <a:gd name="T16" fmla="*/ 40 w 136"/>
                <a:gd name="T17" fmla="*/ 52 h 117"/>
                <a:gd name="T18" fmla="*/ 94 w 136"/>
                <a:gd name="T19" fmla="*/ 52 h 117"/>
                <a:gd name="T20" fmla="*/ 111 w 136"/>
                <a:gd name="T21" fmla="*/ 88 h 117"/>
                <a:gd name="T22" fmla="*/ 128 w 136"/>
                <a:gd name="T23" fmla="*/ 104 h 117"/>
                <a:gd name="T24" fmla="*/ 129 w 136"/>
                <a:gd name="T25" fmla="*/ 102 h 117"/>
                <a:gd name="T26" fmla="*/ 132 w 136"/>
                <a:gd name="T27" fmla="*/ 56 h 117"/>
                <a:gd name="T28" fmla="*/ 130 w 136"/>
                <a:gd name="T29" fmla="*/ 52 h 117"/>
                <a:gd name="T30" fmla="*/ 47 w 136"/>
                <a:gd name="T31" fmla="*/ 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117">
                  <a:moveTo>
                    <a:pt x="47" y="5"/>
                  </a:moveTo>
                  <a:cubicBezTo>
                    <a:pt x="32" y="7"/>
                    <a:pt x="32" y="1"/>
                    <a:pt x="32" y="0"/>
                  </a:cubicBezTo>
                  <a:cubicBezTo>
                    <a:pt x="31" y="0"/>
                    <a:pt x="31" y="0"/>
                    <a:pt x="30" y="0"/>
                  </a:cubicBezTo>
                  <a:cubicBezTo>
                    <a:pt x="0" y="13"/>
                    <a:pt x="4" y="43"/>
                    <a:pt x="6" y="51"/>
                  </a:cubicBezTo>
                  <a:cubicBezTo>
                    <a:pt x="7" y="52"/>
                    <a:pt x="9" y="52"/>
                    <a:pt x="9" y="52"/>
                  </a:cubicBezTo>
                  <a:cubicBezTo>
                    <a:pt x="9" y="52"/>
                    <a:pt x="18" y="43"/>
                    <a:pt x="28" y="38"/>
                  </a:cubicBezTo>
                  <a:cubicBezTo>
                    <a:pt x="38" y="33"/>
                    <a:pt x="39" y="42"/>
                    <a:pt x="39" y="4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9" y="50"/>
                    <a:pt x="79" y="42"/>
                    <a:pt x="94" y="52"/>
                  </a:cubicBezTo>
                  <a:cubicBezTo>
                    <a:pt x="111" y="64"/>
                    <a:pt x="109" y="70"/>
                    <a:pt x="111" y="88"/>
                  </a:cubicBezTo>
                  <a:cubicBezTo>
                    <a:pt x="112" y="107"/>
                    <a:pt x="124" y="117"/>
                    <a:pt x="128" y="104"/>
                  </a:cubicBezTo>
                  <a:cubicBezTo>
                    <a:pt x="128" y="103"/>
                    <a:pt x="129" y="103"/>
                    <a:pt x="129" y="102"/>
                  </a:cubicBezTo>
                  <a:cubicBezTo>
                    <a:pt x="136" y="84"/>
                    <a:pt x="135" y="68"/>
                    <a:pt x="132" y="56"/>
                  </a:cubicBezTo>
                  <a:cubicBezTo>
                    <a:pt x="131" y="55"/>
                    <a:pt x="130" y="54"/>
                    <a:pt x="130" y="52"/>
                  </a:cubicBezTo>
                  <a:cubicBezTo>
                    <a:pt x="122" y="24"/>
                    <a:pt x="64" y="4"/>
                    <a:pt x="47" y="5"/>
                  </a:cubicBezTo>
                  <a:close/>
                </a:path>
              </a:pathLst>
            </a:custGeom>
            <a:solidFill>
              <a:srgbClr val="3C27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14" name="Freeform 25"/>
            <p:cNvSpPr/>
            <p:nvPr>
              <p:custDataLst>
                <p:tags r:id="rId43"/>
              </p:custDataLst>
            </p:nvPr>
          </p:nvSpPr>
          <p:spPr bwMode="auto">
            <a:xfrm flipH="1">
              <a:off x="5738052" y="2643199"/>
              <a:ext cx="84934" cy="155474"/>
            </a:xfrm>
            <a:custGeom>
              <a:avLst/>
              <a:gdLst>
                <a:gd name="T0" fmla="*/ 45 w 45"/>
                <a:gd name="T1" fmla="*/ 6 h 82"/>
                <a:gd name="T2" fmla="*/ 32 w 45"/>
                <a:gd name="T3" fmla="*/ 4 h 82"/>
                <a:gd name="T4" fmla="*/ 14 w 45"/>
                <a:gd name="T5" fmla="*/ 75 h 82"/>
                <a:gd name="T6" fmla="*/ 31 w 45"/>
                <a:gd name="T7" fmla="*/ 82 h 82"/>
                <a:gd name="T8" fmla="*/ 45 w 45"/>
                <a:gd name="T9" fmla="*/ 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82">
                  <a:moveTo>
                    <a:pt x="45" y="6"/>
                  </a:moveTo>
                  <a:cubicBezTo>
                    <a:pt x="45" y="6"/>
                    <a:pt x="36" y="0"/>
                    <a:pt x="32" y="4"/>
                  </a:cubicBezTo>
                  <a:cubicBezTo>
                    <a:pt x="29" y="9"/>
                    <a:pt x="0" y="61"/>
                    <a:pt x="14" y="75"/>
                  </a:cubicBezTo>
                  <a:cubicBezTo>
                    <a:pt x="14" y="75"/>
                    <a:pt x="27" y="77"/>
                    <a:pt x="31" y="82"/>
                  </a:cubicBezTo>
                  <a:cubicBezTo>
                    <a:pt x="31" y="82"/>
                    <a:pt x="42" y="15"/>
                    <a:pt x="45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15" name="Freeform 26"/>
            <p:cNvSpPr/>
            <p:nvPr>
              <p:custDataLst>
                <p:tags r:id="rId44"/>
              </p:custDataLst>
            </p:nvPr>
          </p:nvSpPr>
          <p:spPr bwMode="auto">
            <a:xfrm flipH="1">
              <a:off x="5408390" y="3047718"/>
              <a:ext cx="205859" cy="95012"/>
            </a:xfrm>
            <a:custGeom>
              <a:avLst/>
              <a:gdLst>
                <a:gd name="T0" fmla="*/ 12 w 108"/>
                <a:gd name="T1" fmla="*/ 42 h 50"/>
                <a:gd name="T2" fmla="*/ 8 w 108"/>
                <a:gd name="T3" fmla="*/ 29 h 50"/>
                <a:gd name="T4" fmla="*/ 75 w 108"/>
                <a:gd name="T5" fmla="*/ 0 h 50"/>
                <a:gd name="T6" fmla="*/ 91 w 108"/>
                <a:gd name="T7" fmla="*/ 10 h 50"/>
                <a:gd name="T8" fmla="*/ 85 w 108"/>
                <a:gd name="T9" fmla="*/ 29 h 50"/>
                <a:gd name="T10" fmla="*/ 70 w 108"/>
                <a:gd name="T11" fmla="*/ 36 h 50"/>
                <a:gd name="T12" fmla="*/ 34 w 108"/>
                <a:gd name="T13" fmla="*/ 50 h 50"/>
                <a:gd name="T14" fmla="*/ 16 w 108"/>
                <a:gd name="T15" fmla="*/ 49 h 50"/>
                <a:gd name="T16" fmla="*/ 12 w 108"/>
                <a:gd name="T17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50">
                  <a:moveTo>
                    <a:pt x="12" y="42"/>
                  </a:moveTo>
                  <a:cubicBezTo>
                    <a:pt x="12" y="42"/>
                    <a:pt x="16" y="37"/>
                    <a:pt x="8" y="29"/>
                  </a:cubicBezTo>
                  <a:cubicBezTo>
                    <a:pt x="0" y="20"/>
                    <a:pt x="75" y="0"/>
                    <a:pt x="75" y="0"/>
                  </a:cubicBezTo>
                  <a:cubicBezTo>
                    <a:pt x="75" y="0"/>
                    <a:pt x="75" y="6"/>
                    <a:pt x="91" y="10"/>
                  </a:cubicBezTo>
                  <a:cubicBezTo>
                    <a:pt x="108" y="14"/>
                    <a:pt x="85" y="29"/>
                    <a:pt x="85" y="29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16" y="49"/>
                    <a:pt x="16" y="49"/>
                    <a:pt x="16" y="49"/>
                  </a:cubicBezTo>
                  <a:lnTo>
                    <a:pt x="12" y="42"/>
                  </a:lnTo>
                  <a:close/>
                </a:path>
              </a:pathLst>
            </a:custGeom>
            <a:solidFill>
              <a:srgbClr val="2A4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16" name="Freeform 27"/>
            <p:cNvSpPr/>
            <p:nvPr>
              <p:custDataLst>
                <p:tags r:id="rId45"/>
              </p:custDataLst>
            </p:nvPr>
          </p:nvSpPr>
          <p:spPr bwMode="auto">
            <a:xfrm flipH="1">
              <a:off x="5679029" y="2653275"/>
              <a:ext cx="118045" cy="362772"/>
            </a:xfrm>
            <a:custGeom>
              <a:avLst/>
              <a:gdLst>
                <a:gd name="T0" fmla="*/ 59 w 62"/>
                <a:gd name="T1" fmla="*/ 9 h 190"/>
                <a:gd name="T2" fmla="*/ 31 w 62"/>
                <a:gd name="T3" fmla="*/ 0 h 190"/>
                <a:gd name="T4" fmla="*/ 26 w 62"/>
                <a:gd name="T5" fmla="*/ 114 h 190"/>
                <a:gd name="T6" fmla="*/ 62 w 62"/>
                <a:gd name="T7" fmla="*/ 64 h 190"/>
                <a:gd name="T8" fmla="*/ 59 w 62"/>
                <a:gd name="T9" fmla="*/ 26 h 190"/>
                <a:gd name="T10" fmla="*/ 59 w 62"/>
                <a:gd name="T11" fmla="*/ 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90">
                  <a:moveTo>
                    <a:pt x="59" y="9"/>
                  </a:moveTo>
                  <a:cubicBezTo>
                    <a:pt x="59" y="9"/>
                    <a:pt x="38" y="3"/>
                    <a:pt x="31" y="0"/>
                  </a:cubicBezTo>
                  <a:cubicBezTo>
                    <a:pt x="31" y="0"/>
                    <a:pt x="0" y="37"/>
                    <a:pt x="26" y="114"/>
                  </a:cubicBezTo>
                  <a:cubicBezTo>
                    <a:pt x="52" y="190"/>
                    <a:pt x="62" y="64"/>
                    <a:pt x="62" y="64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9" y="9"/>
                    <a:pt x="59" y="9"/>
                    <a:pt x="59" y="9"/>
                  </a:cubicBezTo>
                </a:path>
              </a:pathLst>
            </a:custGeom>
            <a:solidFill>
              <a:srgbClr val="0C3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17" name="Freeform 28"/>
            <p:cNvSpPr/>
            <p:nvPr>
              <p:custDataLst>
                <p:tags r:id="rId46"/>
              </p:custDataLst>
            </p:nvPr>
          </p:nvSpPr>
          <p:spPr bwMode="auto">
            <a:xfrm flipH="1">
              <a:off x="5463093" y="2604330"/>
              <a:ext cx="333981" cy="503851"/>
            </a:xfrm>
            <a:custGeom>
              <a:avLst/>
              <a:gdLst>
                <a:gd name="T0" fmla="*/ 94 w 175"/>
                <a:gd name="T1" fmla="*/ 255 h 265"/>
                <a:gd name="T2" fmla="*/ 30 w 175"/>
                <a:gd name="T3" fmla="*/ 47 h 265"/>
                <a:gd name="T4" fmla="*/ 174 w 175"/>
                <a:gd name="T5" fmla="*/ 193 h 265"/>
                <a:gd name="T6" fmla="*/ 175 w 175"/>
                <a:gd name="T7" fmla="*/ 238 h 265"/>
                <a:gd name="T8" fmla="*/ 107 w 175"/>
                <a:gd name="T9" fmla="*/ 265 h 265"/>
                <a:gd name="T10" fmla="*/ 94 w 175"/>
                <a:gd name="T11" fmla="*/ 25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265">
                  <a:moveTo>
                    <a:pt x="94" y="255"/>
                  </a:moveTo>
                  <a:cubicBezTo>
                    <a:pt x="60" y="235"/>
                    <a:pt x="0" y="84"/>
                    <a:pt x="30" y="47"/>
                  </a:cubicBezTo>
                  <a:cubicBezTo>
                    <a:pt x="69" y="0"/>
                    <a:pt x="122" y="95"/>
                    <a:pt x="174" y="193"/>
                  </a:cubicBezTo>
                  <a:cubicBezTo>
                    <a:pt x="175" y="238"/>
                    <a:pt x="175" y="238"/>
                    <a:pt x="175" y="238"/>
                  </a:cubicBezTo>
                  <a:cubicBezTo>
                    <a:pt x="107" y="265"/>
                    <a:pt x="107" y="265"/>
                    <a:pt x="107" y="265"/>
                  </a:cubicBezTo>
                  <a:cubicBezTo>
                    <a:pt x="94" y="255"/>
                    <a:pt x="94" y="255"/>
                    <a:pt x="94" y="255"/>
                  </a:cubicBezTo>
                </a:path>
              </a:pathLst>
            </a:custGeom>
            <a:solidFill>
              <a:srgbClr val="CF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18" name="Freeform 29"/>
            <p:cNvSpPr/>
            <p:nvPr>
              <p:custDataLst>
                <p:tags r:id="rId47"/>
              </p:custDataLst>
            </p:nvPr>
          </p:nvSpPr>
          <p:spPr bwMode="auto">
            <a:xfrm flipH="1">
              <a:off x="5327773" y="2640320"/>
              <a:ext cx="368531" cy="129562"/>
            </a:xfrm>
            <a:custGeom>
              <a:avLst/>
              <a:gdLst>
                <a:gd name="T0" fmla="*/ 172 w 193"/>
                <a:gd name="T1" fmla="*/ 21 h 68"/>
                <a:gd name="T2" fmla="*/ 185 w 193"/>
                <a:gd name="T3" fmla="*/ 39 h 68"/>
                <a:gd name="T4" fmla="*/ 176 w 193"/>
                <a:gd name="T5" fmla="*/ 38 h 68"/>
                <a:gd name="T6" fmla="*/ 170 w 193"/>
                <a:gd name="T7" fmla="*/ 39 h 68"/>
                <a:gd name="T8" fmla="*/ 31 w 193"/>
                <a:gd name="T9" fmla="*/ 68 h 68"/>
                <a:gd name="T10" fmla="*/ 0 w 193"/>
                <a:gd name="T11" fmla="*/ 45 h 68"/>
                <a:gd name="T12" fmla="*/ 31 w 193"/>
                <a:gd name="T13" fmla="*/ 19 h 68"/>
                <a:gd name="T14" fmla="*/ 175 w 193"/>
                <a:gd name="T15" fmla="*/ 0 h 68"/>
                <a:gd name="T16" fmla="*/ 187 w 193"/>
                <a:gd name="T17" fmla="*/ 1 h 68"/>
                <a:gd name="T18" fmla="*/ 189 w 193"/>
                <a:gd name="T19" fmla="*/ 1 h 68"/>
                <a:gd name="T20" fmla="*/ 193 w 193"/>
                <a:gd name="T21" fmla="*/ 1 h 68"/>
                <a:gd name="T22" fmla="*/ 172 w 193"/>
                <a:gd name="T23" fmla="*/ 2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68">
                  <a:moveTo>
                    <a:pt x="172" y="21"/>
                  </a:moveTo>
                  <a:cubicBezTo>
                    <a:pt x="172" y="21"/>
                    <a:pt x="170" y="32"/>
                    <a:pt x="185" y="39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4" y="38"/>
                    <a:pt x="173" y="39"/>
                    <a:pt x="170" y="39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14" y="68"/>
                    <a:pt x="0" y="58"/>
                    <a:pt x="0" y="45"/>
                  </a:cubicBezTo>
                  <a:cubicBezTo>
                    <a:pt x="0" y="31"/>
                    <a:pt x="13" y="20"/>
                    <a:pt x="31" y="19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79" y="0"/>
                    <a:pt x="183" y="0"/>
                    <a:pt x="187" y="1"/>
                  </a:cubicBezTo>
                  <a:cubicBezTo>
                    <a:pt x="188" y="1"/>
                    <a:pt x="189" y="1"/>
                    <a:pt x="189" y="1"/>
                  </a:cubicBezTo>
                  <a:cubicBezTo>
                    <a:pt x="191" y="1"/>
                    <a:pt x="192" y="1"/>
                    <a:pt x="193" y="1"/>
                  </a:cubicBezTo>
                  <a:cubicBezTo>
                    <a:pt x="193" y="1"/>
                    <a:pt x="173" y="5"/>
                    <a:pt x="172" y="21"/>
                  </a:cubicBezTo>
                </a:path>
              </a:pathLst>
            </a:custGeom>
            <a:solidFill>
              <a:srgbClr val="0C3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19" name="Freeform 30"/>
            <p:cNvSpPr/>
            <p:nvPr>
              <p:custDataLst>
                <p:tags r:id="rId48"/>
              </p:custDataLst>
            </p:nvPr>
          </p:nvSpPr>
          <p:spPr bwMode="auto">
            <a:xfrm flipH="1">
              <a:off x="5137750" y="2628803"/>
              <a:ext cx="249046" cy="240409"/>
            </a:xfrm>
            <a:custGeom>
              <a:avLst/>
              <a:gdLst>
                <a:gd name="T0" fmla="*/ 115 w 131"/>
                <a:gd name="T1" fmla="*/ 126 h 126"/>
                <a:gd name="T2" fmla="*/ 9 w 131"/>
                <a:gd name="T3" fmla="*/ 35 h 126"/>
                <a:gd name="T4" fmla="*/ 9 w 131"/>
                <a:gd name="T5" fmla="*/ 12 h 126"/>
                <a:gd name="T6" fmla="*/ 38 w 131"/>
                <a:gd name="T7" fmla="*/ 9 h 126"/>
                <a:gd name="T8" fmla="*/ 131 w 131"/>
                <a:gd name="T9" fmla="*/ 109 h 126"/>
                <a:gd name="T10" fmla="*/ 115 w 131"/>
                <a:gd name="T1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26">
                  <a:moveTo>
                    <a:pt x="115" y="126"/>
                  </a:moveTo>
                  <a:cubicBezTo>
                    <a:pt x="9" y="35"/>
                    <a:pt x="9" y="35"/>
                    <a:pt x="9" y="35"/>
                  </a:cubicBezTo>
                  <a:cubicBezTo>
                    <a:pt x="0" y="20"/>
                    <a:pt x="9" y="12"/>
                    <a:pt x="9" y="12"/>
                  </a:cubicBezTo>
                  <a:cubicBezTo>
                    <a:pt x="19" y="0"/>
                    <a:pt x="38" y="9"/>
                    <a:pt x="38" y="9"/>
                  </a:cubicBezTo>
                  <a:cubicBezTo>
                    <a:pt x="131" y="109"/>
                    <a:pt x="131" y="109"/>
                    <a:pt x="131" y="109"/>
                  </a:cubicBezTo>
                  <a:lnTo>
                    <a:pt x="115" y="126"/>
                  </a:lnTo>
                  <a:close/>
                </a:path>
              </a:pathLst>
            </a:custGeom>
            <a:solidFill>
              <a:srgbClr val="0C3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20" name="Freeform 31"/>
            <p:cNvSpPr/>
            <p:nvPr>
              <p:custDataLst>
                <p:tags r:id="rId49"/>
              </p:custDataLst>
            </p:nvPr>
          </p:nvSpPr>
          <p:spPr bwMode="auto">
            <a:xfrm flipH="1">
              <a:off x="4818164" y="3809253"/>
              <a:ext cx="51825" cy="70540"/>
            </a:xfrm>
            <a:custGeom>
              <a:avLst/>
              <a:gdLst>
                <a:gd name="T0" fmla="*/ 4 w 27"/>
                <a:gd name="T1" fmla="*/ 37 h 37"/>
                <a:gd name="T2" fmla="*/ 0 w 27"/>
                <a:gd name="T3" fmla="*/ 33 h 37"/>
                <a:gd name="T4" fmla="*/ 15 w 27"/>
                <a:gd name="T5" fmla="*/ 0 h 37"/>
                <a:gd name="T6" fmla="*/ 27 w 27"/>
                <a:gd name="T7" fmla="*/ 12 h 37"/>
                <a:gd name="T8" fmla="*/ 17 w 27"/>
                <a:gd name="T9" fmla="*/ 24 h 37"/>
                <a:gd name="T10" fmla="*/ 4 w 27"/>
                <a:gd name="T1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4" y="37"/>
                  </a:moveTo>
                  <a:cubicBezTo>
                    <a:pt x="1" y="37"/>
                    <a:pt x="0" y="36"/>
                    <a:pt x="0" y="33"/>
                  </a:cubicBezTo>
                  <a:cubicBezTo>
                    <a:pt x="0" y="33"/>
                    <a:pt x="8" y="11"/>
                    <a:pt x="15" y="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4" y="37"/>
                    <a:pt x="4" y="37"/>
                    <a:pt x="4" y="37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21" name="Freeform 32"/>
            <p:cNvSpPr/>
            <p:nvPr>
              <p:custDataLst>
                <p:tags r:id="rId50"/>
              </p:custDataLst>
            </p:nvPr>
          </p:nvSpPr>
          <p:spPr bwMode="auto">
            <a:xfrm flipH="1">
              <a:off x="4818164" y="3662417"/>
              <a:ext cx="106528" cy="169870"/>
            </a:xfrm>
            <a:custGeom>
              <a:avLst/>
              <a:gdLst>
                <a:gd name="T0" fmla="*/ 37 w 56"/>
                <a:gd name="T1" fmla="*/ 84 h 89"/>
                <a:gd name="T2" fmla="*/ 37 w 56"/>
                <a:gd name="T3" fmla="*/ 84 h 89"/>
                <a:gd name="T4" fmla="*/ 37 w 56"/>
                <a:gd name="T5" fmla="*/ 83 h 89"/>
                <a:gd name="T6" fmla="*/ 11 w 56"/>
                <a:gd name="T7" fmla="*/ 55 h 89"/>
                <a:gd name="T8" fmla="*/ 13 w 56"/>
                <a:gd name="T9" fmla="*/ 49 h 89"/>
                <a:gd name="T10" fmla="*/ 20 w 56"/>
                <a:gd name="T11" fmla="*/ 36 h 89"/>
                <a:gd name="T12" fmla="*/ 14 w 56"/>
                <a:gd name="T13" fmla="*/ 23 h 89"/>
                <a:gd name="T14" fmla="*/ 8 w 56"/>
                <a:gd name="T15" fmla="*/ 14 h 89"/>
                <a:gd name="T16" fmla="*/ 25 w 56"/>
                <a:gd name="T17" fmla="*/ 4 h 89"/>
                <a:gd name="T18" fmla="*/ 41 w 56"/>
                <a:gd name="T19" fmla="*/ 0 h 89"/>
                <a:gd name="T20" fmla="*/ 43 w 56"/>
                <a:gd name="T21" fmla="*/ 6 h 89"/>
                <a:gd name="T22" fmla="*/ 47 w 56"/>
                <a:gd name="T23" fmla="*/ 26 h 89"/>
                <a:gd name="T24" fmla="*/ 41 w 56"/>
                <a:gd name="T25" fmla="*/ 35 h 89"/>
                <a:gd name="T26" fmla="*/ 48 w 56"/>
                <a:gd name="T27" fmla="*/ 44 h 89"/>
                <a:gd name="T28" fmla="*/ 52 w 56"/>
                <a:gd name="T29" fmla="*/ 49 h 89"/>
                <a:gd name="T30" fmla="*/ 56 w 56"/>
                <a:gd name="T31" fmla="*/ 89 h 89"/>
                <a:gd name="T32" fmla="*/ 38 w 56"/>
                <a:gd name="T33" fmla="*/ 89 h 89"/>
                <a:gd name="T34" fmla="*/ 37 w 56"/>
                <a:gd name="T35" fmla="*/ 8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89">
                  <a:moveTo>
                    <a:pt x="37" y="84"/>
                  </a:moveTo>
                  <a:cubicBezTo>
                    <a:pt x="37" y="84"/>
                    <a:pt x="37" y="84"/>
                    <a:pt x="37" y="84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28" y="71"/>
                    <a:pt x="18" y="57"/>
                    <a:pt x="11" y="55"/>
                  </a:cubicBezTo>
                  <a:cubicBezTo>
                    <a:pt x="0" y="51"/>
                    <a:pt x="13" y="49"/>
                    <a:pt x="13" y="49"/>
                  </a:cubicBezTo>
                  <a:cubicBezTo>
                    <a:pt x="13" y="49"/>
                    <a:pt x="18" y="46"/>
                    <a:pt x="20" y="36"/>
                  </a:cubicBezTo>
                  <a:cubicBezTo>
                    <a:pt x="20" y="34"/>
                    <a:pt x="18" y="25"/>
                    <a:pt x="14" y="23"/>
                  </a:cubicBezTo>
                  <a:cubicBezTo>
                    <a:pt x="7" y="21"/>
                    <a:pt x="1" y="16"/>
                    <a:pt x="8" y="14"/>
                  </a:cubicBezTo>
                  <a:cubicBezTo>
                    <a:pt x="15" y="13"/>
                    <a:pt x="22" y="5"/>
                    <a:pt x="25" y="4"/>
                  </a:cubicBezTo>
                  <a:cubicBezTo>
                    <a:pt x="29" y="4"/>
                    <a:pt x="41" y="0"/>
                    <a:pt x="41" y="0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4" y="38"/>
                    <a:pt x="48" y="44"/>
                  </a:cubicBezTo>
                  <a:cubicBezTo>
                    <a:pt x="49" y="45"/>
                    <a:pt x="50" y="47"/>
                    <a:pt x="52" y="4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38" y="87"/>
                    <a:pt x="37" y="86"/>
                    <a:pt x="37" y="84"/>
                  </a:cubicBez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22" name="Freeform 33"/>
            <p:cNvSpPr/>
            <p:nvPr>
              <p:custDataLst>
                <p:tags r:id="rId51"/>
              </p:custDataLst>
            </p:nvPr>
          </p:nvSpPr>
          <p:spPr bwMode="auto">
            <a:xfrm flipH="1">
              <a:off x="5461654" y="3047718"/>
              <a:ext cx="135320" cy="66220"/>
            </a:xfrm>
            <a:custGeom>
              <a:avLst/>
              <a:gdLst>
                <a:gd name="T0" fmla="*/ 4 w 94"/>
                <a:gd name="T1" fmla="*/ 46 h 46"/>
                <a:gd name="T2" fmla="*/ 94 w 94"/>
                <a:gd name="T3" fmla="*/ 7 h 46"/>
                <a:gd name="T4" fmla="*/ 91 w 94"/>
                <a:gd name="T5" fmla="*/ 0 h 46"/>
                <a:gd name="T6" fmla="*/ 0 w 94"/>
                <a:gd name="T7" fmla="*/ 40 h 46"/>
                <a:gd name="T8" fmla="*/ 4 w 94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46">
                  <a:moveTo>
                    <a:pt x="4" y="46"/>
                  </a:moveTo>
                  <a:lnTo>
                    <a:pt x="94" y="7"/>
                  </a:lnTo>
                  <a:lnTo>
                    <a:pt x="91" y="0"/>
                  </a:lnTo>
                  <a:lnTo>
                    <a:pt x="0" y="40"/>
                  </a:lnTo>
                  <a:lnTo>
                    <a:pt x="4" y="46"/>
                  </a:lnTo>
                  <a:close/>
                </a:path>
              </a:pathLst>
            </a:custGeom>
            <a:solidFill>
              <a:srgbClr val="733D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23" name="Rectangle 34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 flipH="1">
              <a:off x="5474611" y="3113939"/>
              <a:ext cx="70539" cy="79177"/>
            </a:xfrm>
            <a:prstGeom prst="rect">
              <a:avLst/>
            </a:prstGeom>
            <a:solidFill>
              <a:srgbClr val="2A4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24" name="Freeform 35"/>
            <p:cNvSpPr/>
            <p:nvPr>
              <p:custDataLst>
                <p:tags r:id="rId53"/>
              </p:custDataLst>
            </p:nvPr>
          </p:nvSpPr>
          <p:spPr bwMode="auto">
            <a:xfrm flipH="1">
              <a:off x="5288905" y="2627363"/>
              <a:ext cx="519685" cy="578708"/>
            </a:xfrm>
            <a:custGeom>
              <a:avLst/>
              <a:gdLst>
                <a:gd name="T0" fmla="*/ 83 w 273"/>
                <a:gd name="T1" fmla="*/ 253 h 304"/>
                <a:gd name="T2" fmla="*/ 34 w 273"/>
                <a:gd name="T3" fmla="*/ 34 h 304"/>
                <a:gd name="T4" fmla="*/ 188 w 273"/>
                <a:gd name="T5" fmla="*/ 174 h 304"/>
                <a:gd name="T6" fmla="*/ 273 w 273"/>
                <a:gd name="T7" fmla="*/ 223 h 304"/>
                <a:gd name="T8" fmla="*/ 169 w 273"/>
                <a:gd name="T9" fmla="*/ 304 h 304"/>
                <a:gd name="T10" fmla="*/ 83 w 273"/>
                <a:gd name="T11" fmla="*/ 25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3" h="304">
                  <a:moveTo>
                    <a:pt x="83" y="253"/>
                  </a:moveTo>
                  <a:cubicBezTo>
                    <a:pt x="46" y="180"/>
                    <a:pt x="0" y="68"/>
                    <a:pt x="34" y="34"/>
                  </a:cubicBezTo>
                  <a:cubicBezTo>
                    <a:pt x="67" y="0"/>
                    <a:pt x="94" y="32"/>
                    <a:pt x="188" y="174"/>
                  </a:cubicBezTo>
                  <a:cubicBezTo>
                    <a:pt x="273" y="223"/>
                    <a:pt x="273" y="223"/>
                    <a:pt x="273" y="223"/>
                  </a:cubicBezTo>
                  <a:cubicBezTo>
                    <a:pt x="169" y="304"/>
                    <a:pt x="169" y="304"/>
                    <a:pt x="169" y="304"/>
                  </a:cubicBezTo>
                  <a:cubicBezTo>
                    <a:pt x="83" y="253"/>
                    <a:pt x="83" y="253"/>
                    <a:pt x="83" y="253"/>
                  </a:cubicBezTo>
                </a:path>
              </a:pathLst>
            </a:custGeom>
            <a:solidFill>
              <a:srgbClr val="0C3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25" name="Freeform 36"/>
            <p:cNvSpPr/>
            <p:nvPr>
              <p:custDataLst>
                <p:tags r:id="rId54"/>
              </p:custDataLst>
            </p:nvPr>
          </p:nvSpPr>
          <p:spPr bwMode="auto">
            <a:xfrm flipH="1">
              <a:off x="5769723" y="2787156"/>
              <a:ext cx="24472" cy="27352"/>
            </a:xfrm>
            <a:custGeom>
              <a:avLst/>
              <a:gdLst>
                <a:gd name="T0" fmla="*/ 17 w 17"/>
                <a:gd name="T1" fmla="*/ 5 h 19"/>
                <a:gd name="T2" fmla="*/ 14 w 17"/>
                <a:gd name="T3" fmla="*/ 19 h 19"/>
                <a:gd name="T4" fmla="*/ 0 w 17"/>
                <a:gd name="T5" fmla="*/ 0 h 19"/>
                <a:gd name="T6" fmla="*/ 17 w 17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9">
                  <a:moveTo>
                    <a:pt x="17" y="5"/>
                  </a:moveTo>
                  <a:lnTo>
                    <a:pt x="14" y="19"/>
                  </a:lnTo>
                  <a:lnTo>
                    <a:pt x="0" y="0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DB31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26" name="Freeform 37"/>
            <p:cNvSpPr/>
            <p:nvPr>
              <p:custDataLst>
                <p:tags r:id="rId55"/>
              </p:custDataLst>
            </p:nvPr>
          </p:nvSpPr>
          <p:spPr bwMode="auto">
            <a:xfrm flipH="1">
              <a:off x="5769723" y="2787156"/>
              <a:ext cx="24472" cy="27352"/>
            </a:xfrm>
            <a:custGeom>
              <a:avLst/>
              <a:gdLst>
                <a:gd name="T0" fmla="*/ 17 w 17"/>
                <a:gd name="T1" fmla="*/ 5 h 19"/>
                <a:gd name="T2" fmla="*/ 14 w 17"/>
                <a:gd name="T3" fmla="*/ 19 h 19"/>
                <a:gd name="T4" fmla="*/ 0 w 17"/>
                <a:gd name="T5" fmla="*/ 0 h 19"/>
                <a:gd name="T6" fmla="*/ 17 w 17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9">
                  <a:moveTo>
                    <a:pt x="17" y="5"/>
                  </a:moveTo>
                  <a:lnTo>
                    <a:pt x="14" y="19"/>
                  </a:lnTo>
                  <a:lnTo>
                    <a:pt x="0" y="0"/>
                  </a:lnTo>
                  <a:lnTo>
                    <a:pt x="17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27" name="Freeform 38"/>
            <p:cNvSpPr/>
            <p:nvPr>
              <p:custDataLst>
                <p:tags r:id="rId56"/>
              </p:custDataLst>
            </p:nvPr>
          </p:nvSpPr>
          <p:spPr bwMode="auto">
            <a:xfrm flipH="1">
              <a:off x="5738052" y="2794354"/>
              <a:ext cx="53264" cy="106528"/>
            </a:xfrm>
            <a:custGeom>
              <a:avLst/>
              <a:gdLst>
                <a:gd name="T0" fmla="*/ 1 w 28"/>
                <a:gd name="T1" fmla="*/ 0 h 56"/>
                <a:gd name="T2" fmla="*/ 19 w 28"/>
                <a:gd name="T3" fmla="*/ 24 h 56"/>
                <a:gd name="T4" fmla="*/ 28 w 28"/>
                <a:gd name="T5" fmla="*/ 56 h 56"/>
                <a:gd name="T6" fmla="*/ 11 w 28"/>
                <a:gd name="T7" fmla="*/ 51 h 56"/>
                <a:gd name="T8" fmla="*/ 1 w 28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6">
                  <a:moveTo>
                    <a:pt x="1" y="0"/>
                  </a:moveTo>
                  <a:cubicBezTo>
                    <a:pt x="19" y="24"/>
                    <a:pt x="19" y="24"/>
                    <a:pt x="19" y="24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6" y="34"/>
                    <a:pt x="0" y="5"/>
                    <a:pt x="1" y="0"/>
                  </a:cubicBezTo>
                </a:path>
              </a:pathLst>
            </a:custGeom>
            <a:solidFill>
              <a:srgbClr val="DB31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28" name="Freeform 39"/>
            <p:cNvSpPr/>
            <p:nvPr>
              <p:custDataLst>
                <p:tags r:id="rId57"/>
              </p:custDataLst>
            </p:nvPr>
          </p:nvSpPr>
          <p:spPr bwMode="auto">
            <a:xfrm flipH="1">
              <a:off x="5644480" y="2781398"/>
              <a:ext cx="102209" cy="93573"/>
            </a:xfrm>
            <a:custGeom>
              <a:avLst/>
              <a:gdLst>
                <a:gd name="T0" fmla="*/ 53 w 54"/>
                <a:gd name="T1" fmla="*/ 0 h 49"/>
                <a:gd name="T2" fmla="*/ 35 w 54"/>
                <a:gd name="T3" fmla="*/ 25 h 49"/>
                <a:gd name="T4" fmla="*/ 0 w 54"/>
                <a:gd name="T5" fmla="*/ 47 h 49"/>
                <a:gd name="T6" fmla="*/ 1 w 54"/>
                <a:gd name="T7" fmla="*/ 49 h 49"/>
                <a:gd name="T8" fmla="*/ 35 w 54"/>
                <a:gd name="T9" fmla="*/ 30 h 49"/>
                <a:gd name="T10" fmla="*/ 53 w 5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9">
                  <a:moveTo>
                    <a:pt x="53" y="0"/>
                  </a:moveTo>
                  <a:cubicBezTo>
                    <a:pt x="52" y="9"/>
                    <a:pt x="45" y="19"/>
                    <a:pt x="35" y="2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47" y="23"/>
                    <a:pt x="54" y="11"/>
                    <a:pt x="53" y="0"/>
                  </a:cubicBezTo>
                </a:path>
              </a:pathLst>
            </a:custGeom>
            <a:solidFill>
              <a:srgbClr val="0B2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29" name="Freeform 40"/>
            <p:cNvSpPr/>
            <p:nvPr>
              <p:custDataLst>
                <p:tags r:id="rId58"/>
              </p:custDataLst>
            </p:nvPr>
          </p:nvSpPr>
          <p:spPr bwMode="auto">
            <a:xfrm flipH="1">
              <a:off x="5771162" y="2887926"/>
              <a:ext cx="11517" cy="7198"/>
            </a:xfrm>
            <a:custGeom>
              <a:avLst/>
              <a:gdLst>
                <a:gd name="T0" fmla="*/ 6 w 6"/>
                <a:gd name="T1" fmla="*/ 0 h 4"/>
                <a:gd name="T2" fmla="*/ 0 w 6"/>
                <a:gd name="T3" fmla="*/ 4 h 4"/>
                <a:gd name="T4" fmla="*/ 6 w 6"/>
                <a:gd name="T5" fmla="*/ 1 h 4"/>
                <a:gd name="T6" fmla="*/ 6 w 6"/>
                <a:gd name="T7" fmla="*/ 0 h 4"/>
                <a:gd name="T8" fmla="*/ 6 w 6"/>
                <a:gd name="T9" fmla="*/ 0 h 4"/>
                <a:gd name="T10" fmla="*/ 6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73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30" name="Freeform 41"/>
            <p:cNvSpPr/>
            <p:nvPr>
              <p:custDataLst>
                <p:tags r:id="rId59"/>
              </p:custDataLst>
            </p:nvPr>
          </p:nvSpPr>
          <p:spPr bwMode="auto">
            <a:xfrm flipH="1">
              <a:off x="5922317" y="2923915"/>
              <a:ext cx="41747" cy="33111"/>
            </a:xfrm>
            <a:custGeom>
              <a:avLst/>
              <a:gdLst>
                <a:gd name="T0" fmla="*/ 10 w 22"/>
                <a:gd name="T1" fmla="*/ 0 h 17"/>
                <a:gd name="T2" fmla="*/ 9 w 22"/>
                <a:gd name="T3" fmla="*/ 1 h 17"/>
                <a:gd name="T4" fmla="*/ 0 w 22"/>
                <a:gd name="T5" fmla="*/ 4 h 17"/>
                <a:gd name="T6" fmla="*/ 1 w 22"/>
                <a:gd name="T7" fmla="*/ 4 h 17"/>
                <a:gd name="T8" fmla="*/ 21 w 22"/>
                <a:gd name="T9" fmla="*/ 14 h 17"/>
                <a:gd name="T10" fmla="*/ 22 w 22"/>
                <a:gd name="T11" fmla="*/ 17 h 17"/>
                <a:gd name="T12" fmla="*/ 21 w 22"/>
                <a:gd name="T13" fmla="*/ 9 h 17"/>
                <a:gd name="T14" fmla="*/ 10 w 22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10" y="0"/>
                  </a:moveTo>
                  <a:cubicBezTo>
                    <a:pt x="10" y="1"/>
                    <a:pt x="10" y="1"/>
                    <a:pt x="9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8" y="4"/>
                    <a:pt x="21" y="14"/>
                    <a:pt x="21" y="14"/>
                  </a:cubicBezTo>
                  <a:cubicBezTo>
                    <a:pt x="21" y="15"/>
                    <a:pt x="21" y="16"/>
                    <a:pt x="22" y="17"/>
                  </a:cubicBezTo>
                  <a:cubicBezTo>
                    <a:pt x="22" y="14"/>
                    <a:pt x="22" y="12"/>
                    <a:pt x="21" y="9"/>
                  </a:cubicBezTo>
                  <a:cubicBezTo>
                    <a:pt x="21" y="9"/>
                    <a:pt x="19" y="3"/>
                    <a:pt x="10" y="0"/>
                  </a:cubicBezTo>
                </a:path>
              </a:pathLst>
            </a:custGeom>
            <a:solidFill>
              <a:srgbClr val="0B2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31" name="Freeform 42"/>
            <p:cNvSpPr/>
            <p:nvPr>
              <p:custDataLst>
                <p:tags r:id="rId60"/>
              </p:custDataLst>
            </p:nvPr>
          </p:nvSpPr>
          <p:spPr bwMode="auto">
            <a:xfrm flipH="1">
              <a:off x="5745249" y="2870651"/>
              <a:ext cx="25912" cy="17275"/>
            </a:xfrm>
            <a:custGeom>
              <a:avLst/>
              <a:gdLst>
                <a:gd name="T0" fmla="*/ 13 w 14"/>
                <a:gd name="T1" fmla="*/ 0 h 9"/>
                <a:gd name="T2" fmla="*/ 0 w 14"/>
                <a:gd name="T3" fmla="*/ 9 h 9"/>
                <a:gd name="T4" fmla="*/ 0 w 14"/>
                <a:gd name="T5" fmla="*/ 9 h 9"/>
                <a:gd name="T6" fmla="*/ 0 w 14"/>
                <a:gd name="T7" fmla="*/ 9 h 9"/>
                <a:gd name="T8" fmla="*/ 14 w 14"/>
                <a:gd name="T9" fmla="*/ 2 h 9"/>
                <a:gd name="T10" fmla="*/ 13 w 14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13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802E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32" name="Freeform 43"/>
            <p:cNvSpPr/>
            <p:nvPr>
              <p:custDataLst>
                <p:tags r:id="rId61"/>
              </p:custDataLst>
            </p:nvPr>
          </p:nvSpPr>
          <p:spPr bwMode="auto">
            <a:xfrm flipH="1">
              <a:off x="5638721" y="2729573"/>
              <a:ext cx="325344" cy="263442"/>
            </a:xfrm>
            <a:custGeom>
              <a:avLst/>
              <a:gdLst>
                <a:gd name="T0" fmla="*/ 21 w 171"/>
                <a:gd name="T1" fmla="*/ 111 h 138"/>
                <a:gd name="T2" fmla="*/ 0 w 171"/>
                <a:gd name="T3" fmla="*/ 101 h 138"/>
                <a:gd name="T4" fmla="*/ 9 w 171"/>
                <a:gd name="T5" fmla="*/ 98 h 138"/>
                <a:gd name="T6" fmla="*/ 14 w 171"/>
                <a:gd name="T7" fmla="*/ 95 h 138"/>
                <a:gd name="T8" fmla="*/ 127 w 171"/>
                <a:gd name="T9" fmla="*/ 8 h 138"/>
                <a:gd name="T10" fmla="*/ 165 w 171"/>
                <a:gd name="T11" fmla="*/ 15 h 138"/>
                <a:gd name="T12" fmla="*/ 149 w 171"/>
                <a:gd name="T13" fmla="*/ 52 h 138"/>
                <a:gd name="T14" fmla="*/ 27 w 171"/>
                <a:gd name="T15" fmla="*/ 131 h 138"/>
                <a:gd name="T16" fmla="*/ 15 w 171"/>
                <a:gd name="T17" fmla="*/ 136 h 138"/>
                <a:gd name="T18" fmla="*/ 10 w 171"/>
                <a:gd name="T19" fmla="*/ 138 h 138"/>
                <a:gd name="T20" fmla="*/ 21 w 171"/>
                <a:gd name="T21" fmla="*/ 11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138">
                  <a:moveTo>
                    <a:pt x="21" y="111"/>
                  </a:moveTo>
                  <a:cubicBezTo>
                    <a:pt x="21" y="111"/>
                    <a:pt x="18" y="100"/>
                    <a:pt x="0" y="101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11" y="97"/>
                    <a:pt x="12" y="96"/>
                    <a:pt x="14" y="95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42" y="0"/>
                    <a:pt x="159" y="3"/>
                    <a:pt x="165" y="15"/>
                  </a:cubicBezTo>
                  <a:cubicBezTo>
                    <a:pt x="171" y="27"/>
                    <a:pt x="164" y="44"/>
                    <a:pt x="149" y="52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3" y="134"/>
                    <a:pt x="19" y="135"/>
                    <a:pt x="15" y="136"/>
                  </a:cubicBezTo>
                  <a:cubicBezTo>
                    <a:pt x="13" y="137"/>
                    <a:pt x="12" y="138"/>
                    <a:pt x="10" y="138"/>
                  </a:cubicBezTo>
                  <a:cubicBezTo>
                    <a:pt x="10" y="138"/>
                    <a:pt x="27" y="126"/>
                    <a:pt x="21" y="111"/>
                  </a:cubicBezTo>
                </a:path>
              </a:pathLst>
            </a:custGeom>
            <a:solidFill>
              <a:srgbClr val="0C3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33" name="Freeform 44"/>
            <p:cNvSpPr>
              <a:spLocks noEditPoints="1"/>
            </p:cNvSpPr>
            <p:nvPr>
              <p:custDataLst>
                <p:tags r:id="rId62"/>
              </p:custDataLst>
            </p:nvPr>
          </p:nvSpPr>
          <p:spPr bwMode="auto">
            <a:xfrm flipH="1">
              <a:off x="5733733" y="2887926"/>
              <a:ext cx="37429" cy="28791"/>
            </a:xfrm>
            <a:custGeom>
              <a:avLst/>
              <a:gdLst>
                <a:gd name="T0" fmla="*/ 2 w 20"/>
                <a:gd name="T1" fmla="*/ 2 h 15"/>
                <a:gd name="T2" fmla="*/ 20 w 20"/>
                <a:gd name="T3" fmla="*/ 15 h 15"/>
                <a:gd name="T4" fmla="*/ 17 w 20"/>
                <a:gd name="T5" fmla="*/ 7 h 15"/>
                <a:gd name="T6" fmla="*/ 18 w 20"/>
                <a:gd name="T7" fmla="*/ 7 h 15"/>
                <a:gd name="T8" fmla="*/ 2 w 20"/>
                <a:gd name="T9" fmla="*/ 2 h 15"/>
                <a:gd name="T10" fmla="*/ 0 w 20"/>
                <a:gd name="T11" fmla="*/ 0 h 15"/>
                <a:gd name="T12" fmla="*/ 0 w 20"/>
                <a:gd name="T13" fmla="*/ 1 h 15"/>
                <a:gd name="T14" fmla="*/ 0 w 20"/>
                <a:gd name="T15" fmla="*/ 1 h 15"/>
                <a:gd name="T16" fmla="*/ 0 w 2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5">
                  <a:moveTo>
                    <a:pt x="2" y="2"/>
                  </a:moveTo>
                  <a:cubicBezTo>
                    <a:pt x="5" y="4"/>
                    <a:pt x="11" y="9"/>
                    <a:pt x="20" y="15"/>
                  </a:cubicBezTo>
                  <a:cubicBezTo>
                    <a:pt x="19" y="12"/>
                    <a:pt x="18" y="9"/>
                    <a:pt x="17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A3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34" name="Freeform 45"/>
            <p:cNvSpPr/>
            <p:nvPr>
              <p:custDataLst>
                <p:tags r:id="rId63"/>
              </p:custDataLst>
            </p:nvPr>
          </p:nvSpPr>
          <p:spPr bwMode="auto">
            <a:xfrm flipH="1">
              <a:off x="5516358" y="2899443"/>
              <a:ext cx="223133" cy="136760"/>
            </a:xfrm>
            <a:custGeom>
              <a:avLst/>
              <a:gdLst>
                <a:gd name="T0" fmla="*/ 0 w 117"/>
                <a:gd name="T1" fmla="*/ 0 h 72"/>
                <a:gd name="T2" fmla="*/ 0 w 117"/>
                <a:gd name="T3" fmla="*/ 1 h 72"/>
                <a:gd name="T4" fmla="*/ 3 w 117"/>
                <a:gd name="T5" fmla="*/ 9 h 72"/>
                <a:gd name="T6" fmla="*/ 101 w 117"/>
                <a:gd name="T7" fmla="*/ 72 h 72"/>
                <a:gd name="T8" fmla="*/ 117 w 117"/>
                <a:gd name="T9" fmla="*/ 67 h 72"/>
                <a:gd name="T10" fmla="*/ 113 w 117"/>
                <a:gd name="T11" fmla="*/ 47 h 72"/>
                <a:gd name="T12" fmla="*/ 0 w 117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7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2" y="6"/>
                    <a:pt x="3" y="9"/>
                  </a:cubicBezTo>
                  <a:cubicBezTo>
                    <a:pt x="37" y="31"/>
                    <a:pt x="101" y="72"/>
                    <a:pt x="101" y="72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2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35" name="Freeform 46"/>
            <p:cNvSpPr/>
            <p:nvPr>
              <p:custDataLst>
                <p:tags r:id="rId64"/>
              </p:custDataLst>
            </p:nvPr>
          </p:nvSpPr>
          <p:spPr bwMode="auto">
            <a:xfrm flipH="1">
              <a:off x="5738052" y="2887926"/>
              <a:ext cx="33110" cy="12957"/>
            </a:xfrm>
            <a:custGeom>
              <a:avLst/>
              <a:gdLst>
                <a:gd name="T0" fmla="*/ 0 w 18"/>
                <a:gd name="T1" fmla="*/ 0 h 7"/>
                <a:gd name="T2" fmla="*/ 0 w 18"/>
                <a:gd name="T3" fmla="*/ 0 h 7"/>
                <a:gd name="T4" fmla="*/ 0 w 18"/>
                <a:gd name="T5" fmla="*/ 1 h 7"/>
                <a:gd name="T6" fmla="*/ 1 w 18"/>
                <a:gd name="T7" fmla="*/ 1 h 7"/>
                <a:gd name="T8" fmla="*/ 2 w 18"/>
                <a:gd name="T9" fmla="*/ 2 h 7"/>
                <a:gd name="T10" fmla="*/ 18 w 18"/>
                <a:gd name="T11" fmla="*/ 7 h 7"/>
                <a:gd name="T12" fmla="*/ 17 w 18"/>
                <a:gd name="T13" fmla="*/ 7 h 7"/>
                <a:gd name="T14" fmla="*/ 17 w 18"/>
                <a:gd name="T15" fmla="*/ 6 h 7"/>
                <a:gd name="T16" fmla="*/ 17 w 18"/>
                <a:gd name="T17" fmla="*/ 5 h 7"/>
                <a:gd name="T18" fmla="*/ 0 w 18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30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36" name="Freeform 47"/>
            <p:cNvSpPr/>
            <p:nvPr>
              <p:custDataLst>
                <p:tags r:id="rId65"/>
              </p:custDataLst>
            </p:nvPr>
          </p:nvSpPr>
          <p:spPr bwMode="auto">
            <a:xfrm flipH="1">
              <a:off x="5771162" y="2887926"/>
              <a:ext cx="0" cy="1440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B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37" name="Freeform 48"/>
            <p:cNvSpPr/>
            <p:nvPr>
              <p:custDataLst>
                <p:tags r:id="rId66"/>
              </p:custDataLst>
            </p:nvPr>
          </p:nvSpPr>
          <p:spPr bwMode="auto">
            <a:xfrm flipH="1">
              <a:off x="5771162" y="28879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72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38" name="Freeform 49"/>
            <p:cNvSpPr/>
            <p:nvPr>
              <p:custDataLst>
                <p:tags r:id="rId67"/>
              </p:custDataLst>
            </p:nvPr>
          </p:nvSpPr>
          <p:spPr bwMode="auto">
            <a:xfrm flipH="1">
              <a:off x="5524995" y="2887926"/>
              <a:ext cx="246167" cy="159793"/>
            </a:xfrm>
            <a:custGeom>
              <a:avLst/>
              <a:gdLst>
                <a:gd name="T0" fmla="*/ 127 w 130"/>
                <a:gd name="T1" fmla="*/ 60 h 84"/>
                <a:gd name="T2" fmla="*/ 130 w 130"/>
                <a:gd name="T3" fmla="*/ 79 h 84"/>
                <a:gd name="T4" fmla="*/ 114 w 130"/>
                <a:gd name="T5" fmla="*/ 84 h 84"/>
                <a:gd name="T6" fmla="*/ 1 w 130"/>
                <a:gd name="T7" fmla="*/ 1 h 84"/>
                <a:gd name="T8" fmla="*/ 0 w 130"/>
                <a:gd name="T9" fmla="*/ 0 h 84"/>
                <a:gd name="T10" fmla="*/ 16 w 130"/>
                <a:gd name="T11" fmla="*/ 6 h 84"/>
                <a:gd name="T12" fmla="*/ 127 w 130"/>
                <a:gd name="T1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84">
                  <a:moveTo>
                    <a:pt x="127" y="60"/>
                  </a:moveTo>
                  <a:cubicBezTo>
                    <a:pt x="130" y="79"/>
                    <a:pt x="130" y="79"/>
                    <a:pt x="130" y="79"/>
                  </a:cubicBezTo>
                  <a:cubicBezTo>
                    <a:pt x="114" y="84"/>
                    <a:pt x="114" y="84"/>
                    <a:pt x="114" y="84"/>
                  </a:cubicBezTo>
                  <a:cubicBezTo>
                    <a:pt x="114" y="84"/>
                    <a:pt x="11" y="1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6"/>
                    <a:pt x="16" y="6"/>
                    <a:pt x="16" y="6"/>
                  </a:cubicBezTo>
                  <a:lnTo>
                    <a:pt x="127" y="60"/>
                  </a:lnTo>
                  <a:close/>
                </a:path>
              </a:pathLst>
            </a:custGeom>
            <a:solidFill>
              <a:srgbClr val="DB31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39" name="Freeform 52"/>
            <p:cNvSpPr/>
            <p:nvPr>
              <p:custDataLst>
                <p:tags r:id="rId68"/>
              </p:custDataLst>
            </p:nvPr>
          </p:nvSpPr>
          <p:spPr bwMode="auto">
            <a:xfrm flipH="1">
              <a:off x="4841198" y="3856759"/>
              <a:ext cx="28791" cy="23033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8 h 12"/>
                <a:gd name="T4" fmla="*/ 4 w 15"/>
                <a:gd name="T5" fmla="*/ 12 h 12"/>
                <a:gd name="T6" fmla="*/ 15 w 15"/>
                <a:gd name="T7" fmla="*/ 0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1" y="4"/>
                    <a:pt x="0" y="8"/>
                    <a:pt x="0" y="8"/>
                  </a:cubicBezTo>
                  <a:cubicBezTo>
                    <a:pt x="0" y="11"/>
                    <a:pt x="1" y="12"/>
                    <a:pt x="4" y="1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7" y="0"/>
                    <a:pt x="3" y="0"/>
                  </a:cubicBezTo>
                </a:path>
              </a:pathLst>
            </a:custGeom>
            <a:solidFill>
              <a:srgbClr val="091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</p:grpSp>
      <p:pic>
        <p:nvPicPr>
          <p:cNvPr id="13" name="图片 12"/>
          <p:cNvPicPr>
            <a:picLocks noChangeAspect="1"/>
          </p:cNvPicPr>
          <p:nvPr>
            <p:custDataLst>
              <p:tags r:id="rId69"/>
            </p:custDataLst>
          </p:nvPr>
        </p:nvPicPr>
        <p:blipFill>
          <a:blip r:embed="rId70"/>
          <a:stretch>
            <a:fillRect/>
          </a:stretch>
        </p:blipFill>
        <p:spPr>
          <a:xfrm>
            <a:off x="2554605" y="4037965"/>
            <a:ext cx="1137285" cy="9836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71"/>
            </p:custDataLst>
          </p:nvPr>
        </p:nvPicPr>
        <p:blipFill>
          <a:blip r:embed="rId72"/>
          <a:stretch>
            <a:fillRect/>
          </a:stretch>
        </p:blipFill>
        <p:spPr>
          <a:xfrm>
            <a:off x="608330" y="4197350"/>
            <a:ext cx="761365" cy="6902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73"/>
            </p:custDataLst>
          </p:nvPr>
        </p:nvPicPr>
        <p:blipFill>
          <a:blip r:embed="rId74"/>
          <a:stretch>
            <a:fillRect/>
          </a:stretch>
        </p:blipFill>
        <p:spPr>
          <a:xfrm>
            <a:off x="4486910" y="3719830"/>
            <a:ext cx="1219200" cy="3746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75"/>
            </p:custDataLst>
          </p:nvPr>
        </p:nvPicPr>
        <p:blipFill>
          <a:blip r:embed="rId76"/>
          <a:stretch>
            <a:fillRect/>
          </a:stretch>
        </p:blipFill>
        <p:spPr>
          <a:xfrm>
            <a:off x="4488815" y="4310380"/>
            <a:ext cx="1292860" cy="17907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77"/>
            </p:custDataLst>
          </p:nvPr>
        </p:nvPicPr>
        <p:blipFill>
          <a:blip r:embed="rId78"/>
          <a:stretch>
            <a:fillRect/>
          </a:stretch>
        </p:blipFill>
        <p:spPr>
          <a:xfrm>
            <a:off x="4603750" y="4734560"/>
            <a:ext cx="1102360" cy="34353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79"/>
            </p:custDataLst>
          </p:nvPr>
        </p:nvPicPr>
        <p:blipFill>
          <a:blip r:embed="rId80"/>
          <a:stretch>
            <a:fillRect/>
          </a:stretch>
        </p:blipFill>
        <p:spPr>
          <a:xfrm>
            <a:off x="517525" y="4887595"/>
            <a:ext cx="1007110" cy="478790"/>
          </a:xfrm>
          <a:prstGeom prst="rect">
            <a:avLst/>
          </a:prstGeom>
        </p:spPr>
      </p:pic>
      <p:pic>
        <p:nvPicPr>
          <p:cNvPr id="23" name="图片 22" descr="7b0a20202020227069636672616d65646573223a20222670666d38383230363636373437262673707431323226266264743239323726267764743235353026220a7d0a"/>
          <p:cNvPicPr>
            <a:picLocks noChangeAspect="1"/>
          </p:cNvPicPr>
          <p:nvPr>
            <p:custDataLst>
              <p:tags r:id="rId81"/>
            </p:custDataLst>
          </p:nvPr>
        </p:nvPicPr>
        <p:blipFill>
          <a:blip r:embed="rId82">
            <a:extLst>
              <a:ext uri="{BEBA8EAE-BF5A-486C-A8C5-ECC9F3942E4B}">
                <a14:imgProps xmlns:a14="http://schemas.microsoft.com/office/drawing/2010/main">
                  <a14:imgLayer r:embed="rId83"/>
                </a14:imgProps>
              </a:ext>
            </a:extLst>
          </a:blip>
          <a:srcRect/>
          <a:stretch>
            <a:fillRect/>
          </a:stretch>
        </p:blipFill>
        <p:spPr>
          <a:xfrm>
            <a:off x="9051925" y="4216400"/>
            <a:ext cx="1485900" cy="136207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24" name="图片 23" descr="7b0a20202020227069636672616d65646573223a20222670666d38383230363636373437262673707431323226266264743239323726267764743235353026220a7d0a"/>
          <p:cNvPicPr>
            <a:picLocks noChangeAspect="1"/>
          </p:cNvPicPr>
          <p:nvPr>
            <p:custDataLst>
              <p:tags r:id="rId84"/>
            </p:custDataLst>
          </p:nvPr>
        </p:nvPicPr>
        <p:blipFill>
          <a:blip r:embed="rId85">
            <a:extLst>
              <a:ext uri="{BEBA8EAE-BF5A-486C-A8C5-ECC9F3942E4B}">
                <a14:imgProps xmlns:a14="http://schemas.microsoft.com/office/drawing/2010/main">
                  <a14:imgLayer r:embed="rId86"/>
                </a14:imgProps>
              </a:ext>
            </a:extLst>
          </a:blip>
          <a:srcRect/>
          <a:stretch>
            <a:fillRect/>
          </a:stretch>
        </p:blipFill>
        <p:spPr>
          <a:xfrm>
            <a:off x="9042400" y="2515870"/>
            <a:ext cx="1495425" cy="1438275"/>
          </a:xfrm>
          <a:prstGeom prst="rect">
            <a:avLst/>
          </a:prstGeom>
        </p:spPr>
      </p:pic>
      <p:cxnSp>
        <p:nvCxnSpPr>
          <p:cNvPr id="25" name="直接箭头连接符 24"/>
          <p:cNvCxnSpPr>
            <a:endCxn id="24" idx="1"/>
          </p:cNvCxnSpPr>
          <p:nvPr/>
        </p:nvCxnSpPr>
        <p:spPr>
          <a:xfrm flipV="1">
            <a:off x="7781925" y="3235325"/>
            <a:ext cx="1260475" cy="279400"/>
          </a:xfrm>
          <a:prstGeom prst="straightConnector1">
            <a:avLst/>
          </a:prstGeom>
          <a:ln w="85725" cmpd="dbl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23" idx="1"/>
          </p:cNvCxnSpPr>
          <p:nvPr/>
        </p:nvCxnSpPr>
        <p:spPr>
          <a:xfrm>
            <a:off x="7772400" y="3956685"/>
            <a:ext cx="1279525" cy="941070"/>
          </a:xfrm>
          <a:prstGeom prst="straightConnector1">
            <a:avLst/>
          </a:prstGeom>
          <a:ln w="85725" cmpd="dbl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8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Background - Under Test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1313815"/>
            <a:ext cx="7240270" cy="5351780"/>
          </a:xfrm>
          <a:prstGeom prst="rect">
            <a:avLst/>
          </a:prstGeom>
        </p:spPr>
      </p:pic>
      <p:grpSp>
        <p:nvGrpSpPr>
          <p:cNvPr id="5" name="组合 4" descr="7b0a202020202274657874626f78223a20227b5c2263617465676f72795f69645c223a31303731332c5c2269645c223a32303334323937337d220a7d0a"/>
          <p:cNvGrpSpPr/>
          <p:nvPr/>
        </p:nvGrpSpPr>
        <p:grpSpPr>
          <a:xfrm>
            <a:off x="7848657" y="2003425"/>
            <a:ext cx="3995363" cy="3522980"/>
            <a:chOff x="5654" y="3275"/>
            <a:chExt cx="7628" cy="4212"/>
          </a:xfrm>
        </p:grpSpPr>
        <p:sp>
          <p:nvSpPr>
            <p:cNvPr id="2126" name="图形 2114"/>
            <p:cNvSpPr/>
            <p:nvPr>
              <p:custDataLst>
                <p:tags r:id="rId4"/>
              </p:custDataLst>
            </p:nvPr>
          </p:nvSpPr>
          <p:spPr>
            <a:xfrm>
              <a:off x="12806" y="7044"/>
              <a:ext cx="462" cy="443"/>
            </a:xfrm>
            <a:custGeom>
              <a:avLst/>
              <a:gdLst>
                <a:gd name="connsiteX0" fmla="*/ 153621 w 293354"/>
                <a:gd name="connsiteY0" fmla="*/ 242148 h 281203"/>
                <a:gd name="connsiteX1" fmla="*/ 6943 w 293354"/>
                <a:gd name="connsiteY1" fmla="*/ 242148 h 281203"/>
                <a:gd name="connsiteX2" fmla="*/ 6943 w 293354"/>
                <a:gd name="connsiteY2" fmla="*/ 51207 h 281203"/>
                <a:gd name="connsiteX3" fmla="*/ 6943 w 293354"/>
                <a:gd name="connsiteY3" fmla="*/ 0 h 281203"/>
                <a:gd name="connsiteX4" fmla="*/ 0 w 293354"/>
                <a:gd name="connsiteY4" fmla="*/ 0 h 281203"/>
                <a:gd name="connsiteX5" fmla="*/ 0 w 293354"/>
                <a:gd name="connsiteY5" fmla="*/ 90263 h 281203"/>
                <a:gd name="connsiteX6" fmla="*/ 0 w 293354"/>
                <a:gd name="connsiteY6" fmla="*/ 281204 h 281203"/>
                <a:gd name="connsiteX7" fmla="*/ 146677 w 293354"/>
                <a:gd name="connsiteY7" fmla="*/ 281204 h 281203"/>
                <a:gd name="connsiteX8" fmla="*/ 293355 w 293354"/>
                <a:gd name="connsiteY8" fmla="*/ 144941 h 281203"/>
                <a:gd name="connsiteX9" fmla="*/ 153621 w 293354"/>
                <a:gd name="connsiteY9" fmla="*/ 242148 h 28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3354" h="281203">
                  <a:moveTo>
                    <a:pt x="153621" y="242148"/>
                  </a:moveTo>
                  <a:lnTo>
                    <a:pt x="6943" y="242148"/>
                  </a:lnTo>
                  <a:lnTo>
                    <a:pt x="6943" y="51207"/>
                  </a:lnTo>
                  <a:lnTo>
                    <a:pt x="6943" y="0"/>
                  </a:lnTo>
                  <a:lnTo>
                    <a:pt x="0" y="0"/>
                  </a:lnTo>
                  <a:lnTo>
                    <a:pt x="0" y="90263"/>
                  </a:lnTo>
                  <a:lnTo>
                    <a:pt x="0" y="281204"/>
                  </a:lnTo>
                  <a:lnTo>
                    <a:pt x="146677" y="281204"/>
                  </a:lnTo>
                  <a:cubicBezTo>
                    <a:pt x="226526" y="281204"/>
                    <a:pt x="290751" y="220450"/>
                    <a:pt x="293355" y="144941"/>
                  </a:cubicBezTo>
                  <a:cubicBezTo>
                    <a:pt x="274261" y="201356"/>
                    <a:pt x="218714" y="242148"/>
                    <a:pt x="153621" y="242148"/>
                  </a:cubicBezTo>
                  <a:close/>
                </a:path>
              </a:pathLst>
            </a:custGeom>
            <a:solidFill>
              <a:srgbClr val="FFBB00"/>
            </a:solidFill>
            <a:ln w="86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7" name="图形 2114"/>
            <p:cNvSpPr/>
            <p:nvPr>
              <p:custDataLst>
                <p:tags r:id="rId5"/>
              </p:custDataLst>
            </p:nvPr>
          </p:nvSpPr>
          <p:spPr>
            <a:xfrm>
              <a:off x="12837" y="6967"/>
              <a:ext cx="443" cy="288"/>
            </a:xfrm>
            <a:custGeom>
              <a:avLst/>
              <a:gdLst>
                <a:gd name="connsiteX0" fmla="*/ 274261 w 281204"/>
                <a:gd name="connsiteY0" fmla="*/ 178790 h 183129"/>
                <a:gd name="connsiteX1" fmla="*/ 274261 w 281204"/>
                <a:gd name="connsiteY1" fmla="*/ 183130 h 183129"/>
                <a:gd name="connsiteX2" fmla="*/ 281204 w 281204"/>
                <a:gd name="connsiteY2" fmla="*/ 140602 h 183129"/>
                <a:gd name="connsiteX3" fmla="*/ 140602 w 281204"/>
                <a:gd name="connsiteY3" fmla="*/ 0 h 183129"/>
                <a:gd name="connsiteX4" fmla="*/ 0 w 281204"/>
                <a:gd name="connsiteY4" fmla="*/ 0 h 183129"/>
                <a:gd name="connsiteX5" fmla="*/ 0 w 281204"/>
                <a:gd name="connsiteY5" fmla="*/ 39056 h 183129"/>
                <a:gd name="connsiteX6" fmla="*/ 133659 w 281204"/>
                <a:gd name="connsiteY6" fmla="*/ 39056 h 183129"/>
                <a:gd name="connsiteX7" fmla="*/ 274261 w 281204"/>
                <a:gd name="connsiteY7" fmla="*/ 178790 h 183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204" h="183129">
                  <a:moveTo>
                    <a:pt x="274261" y="178790"/>
                  </a:moveTo>
                  <a:cubicBezTo>
                    <a:pt x="274261" y="180526"/>
                    <a:pt x="274261" y="181394"/>
                    <a:pt x="274261" y="183130"/>
                  </a:cubicBezTo>
                  <a:cubicBezTo>
                    <a:pt x="278601" y="169243"/>
                    <a:pt x="281204" y="155356"/>
                    <a:pt x="281204" y="140602"/>
                  </a:cubicBezTo>
                  <a:cubicBezTo>
                    <a:pt x="281204" y="63358"/>
                    <a:pt x="218714" y="0"/>
                    <a:pt x="140602" y="0"/>
                  </a:cubicBezTo>
                  <a:lnTo>
                    <a:pt x="0" y="0"/>
                  </a:lnTo>
                  <a:lnTo>
                    <a:pt x="0" y="39056"/>
                  </a:lnTo>
                  <a:lnTo>
                    <a:pt x="133659" y="39056"/>
                  </a:lnTo>
                  <a:cubicBezTo>
                    <a:pt x="211771" y="38188"/>
                    <a:pt x="274261" y="101546"/>
                    <a:pt x="274261" y="178790"/>
                  </a:cubicBezTo>
                  <a:close/>
                </a:path>
              </a:pathLst>
            </a:custGeom>
            <a:solidFill>
              <a:srgbClr val="FFBB00"/>
            </a:solidFill>
            <a:ln w="86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8" name="图形 2114"/>
            <p:cNvSpPr/>
            <p:nvPr>
              <p:custDataLst>
                <p:tags r:id="rId6"/>
              </p:custDataLst>
            </p:nvPr>
          </p:nvSpPr>
          <p:spPr>
            <a:xfrm>
              <a:off x="5930" y="3658"/>
              <a:ext cx="7338" cy="3589"/>
            </a:xfrm>
            <a:custGeom>
              <a:avLst/>
              <a:gdLst>
                <a:gd name="connsiteX0" fmla="*/ 1626503 w 4659861"/>
                <a:gd name="connsiteY0" fmla="*/ 2190614 h 2279141"/>
                <a:gd name="connsiteX1" fmla="*/ 144107 w 4659861"/>
                <a:gd name="connsiteY1" fmla="*/ 2190614 h 2279141"/>
                <a:gd name="connsiteX2" fmla="*/ 33 w 4659861"/>
                <a:gd name="connsiteY2" fmla="*/ 2048276 h 2279141"/>
                <a:gd name="connsiteX3" fmla="*/ 140635 w 4659861"/>
                <a:gd name="connsiteY3" fmla="*/ 1910278 h 2279141"/>
                <a:gd name="connsiteX4" fmla="*/ 281237 w 4659861"/>
                <a:gd name="connsiteY4" fmla="*/ 1910278 h 2279141"/>
                <a:gd name="connsiteX5" fmla="*/ 281237 w 4659861"/>
                <a:gd name="connsiteY5" fmla="*/ 0 h 2279141"/>
                <a:gd name="connsiteX6" fmla="*/ 1626503 w 4659861"/>
                <a:gd name="connsiteY6" fmla="*/ 0 h 2279141"/>
                <a:gd name="connsiteX7" fmla="*/ 3033392 w 4659861"/>
                <a:gd name="connsiteY7" fmla="*/ 0 h 2279141"/>
                <a:gd name="connsiteX8" fmla="*/ 4468921 w 4659861"/>
                <a:gd name="connsiteY8" fmla="*/ 0 h 2279141"/>
                <a:gd name="connsiteX9" fmla="*/ 4659862 w 4659861"/>
                <a:gd name="connsiteY9" fmla="*/ 190941 h 2279141"/>
                <a:gd name="connsiteX10" fmla="*/ 4659862 w 4659861"/>
                <a:gd name="connsiteY10" fmla="*/ 2279141 h 2279141"/>
                <a:gd name="connsiteX11" fmla="*/ 4519260 w 4659861"/>
                <a:gd name="connsiteY11" fmla="*/ 2189746 h 2279141"/>
                <a:gd name="connsiteX12" fmla="*/ 3033392 w 4659861"/>
                <a:gd name="connsiteY12" fmla="*/ 2189746 h 2279141"/>
                <a:gd name="connsiteX13" fmla="*/ 1626503 w 4659861"/>
                <a:gd name="connsiteY13" fmla="*/ 2189746 h 22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9861" h="2279141">
                  <a:moveTo>
                    <a:pt x="1626503" y="2190614"/>
                  </a:moveTo>
                  <a:lnTo>
                    <a:pt x="144107" y="2190614"/>
                  </a:lnTo>
                  <a:cubicBezTo>
                    <a:pt x="65127" y="2190614"/>
                    <a:pt x="-1703" y="2126389"/>
                    <a:pt x="33" y="2048276"/>
                  </a:cubicBezTo>
                  <a:cubicBezTo>
                    <a:pt x="1769" y="1971900"/>
                    <a:pt x="63391" y="1910278"/>
                    <a:pt x="140635" y="1910278"/>
                  </a:cubicBezTo>
                  <a:lnTo>
                    <a:pt x="281237" y="1910278"/>
                  </a:lnTo>
                  <a:lnTo>
                    <a:pt x="281237" y="0"/>
                  </a:lnTo>
                  <a:lnTo>
                    <a:pt x="1626503" y="0"/>
                  </a:lnTo>
                  <a:lnTo>
                    <a:pt x="3033392" y="0"/>
                  </a:lnTo>
                  <a:lnTo>
                    <a:pt x="4468921" y="0"/>
                  </a:lnTo>
                  <a:cubicBezTo>
                    <a:pt x="4574806" y="0"/>
                    <a:pt x="4659862" y="85923"/>
                    <a:pt x="4659862" y="190941"/>
                  </a:cubicBezTo>
                  <a:lnTo>
                    <a:pt x="4659862" y="2279141"/>
                  </a:lnTo>
                  <a:cubicBezTo>
                    <a:pt x="4659862" y="2201897"/>
                    <a:pt x="4597372" y="2189746"/>
                    <a:pt x="4519260" y="2189746"/>
                  </a:cubicBezTo>
                  <a:lnTo>
                    <a:pt x="3033392" y="2189746"/>
                  </a:lnTo>
                  <a:lnTo>
                    <a:pt x="1626503" y="2189746"/>
                  </a:lnTo>
                  <a:close/>
                </a:path>
              </a:pathLst>
            </a:custGeom>
            <a:solidFill>
              <a:srgbClr val="FFBB00"/>
            </a:solidFill>
            <a:ln w="86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9" name="图形 2114"/>
            <p:cNvSpPr/>
            <p:nvPr>
              <p:custDataLst>
                <p:tags r:id="rId7"/>
              </p:custDataLst>
            </p:nvPr>
          </p:nvSpPr>
          <p:spPr>
            <a:xfrm>
              <a:off x="13268" y="7131"/>
              <a:ext cx="14" cy="56"/>
            </a:xfrm>
            <a:custGeom>
              <a:avLst/>
              <a:gdLst>
                <a:gd name="connsiteX0" fmla="*/ 0 w 8679"/>
                <a:gd name="connsiteY0" fmla="*/ 0 h 35584"/>
                <a:gd name="connsiteX1" fmla="*/ 0 w 8679"/>
                <a:gd name="connsiteY1" fmla="*/ 35585 h 35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79" h="35584">
                  <a:moveTo>
                    <a:pt x="0" y="0"/>
                  </a:moveTo>
                  <a:lnTo>
                    <a:pt x="0" y="35585"/>
                  </a:lnTo>
                </a:path>
              </a:pathLst>
            </a:custGeom>
            <a:solidFill>
              <a:srgbClr val="FFFFFF"/>
            </a:solidFill>
            <a:ln w="26035" cap="flat">
              <a:solidFill>
                <a:srgbClr val="5477E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0" name="图形 2114"/>
            <p:cNvSpPr/>
            <p:nvPr>
              <p:custDataLst>
                <p:tags r:id="rId8"/>
              </p:custDataLst>
            </p:nvPr>
          </p:nvSpPr>
          <p:spPr>
            <a:xfrm>
              <a:off x="5930" y="3516"/>
              <a:ext cx="7338" cy="3671"/>
            </a:xfrm>
            <a:custGeom>
              <a:avLst/>
              <a:gdLst>
                <a:gd name="connsiteX0" fmla="*/ 4659862 w 4659861"/>
                <a:gd name="connsiteY0" fmla="*/ 2331216 h 2331216"/>
                <a:gd name="connsiteX1" fmla="*/ 4519260 w 4659861"/>
                <a:gd name="connsiteY1" fmla="*/ 2190614 h 2331216"/>
                <a:gd name="connsiteX2" fmla="*/ 3033392 w 4659861"/>
                <a:gd name="connsiteY2" fmla="*/ 2190614 h 2331216"/>
                <a:gd name="connsiteX3" fmla="*/ 1626503 w 4659861"/>
                <a:gd name="connsiteY3" fmla="*/ 2190614 h 2331216"/>
                <a:gd name="connsiteX4" fmla="*/ 144107 w 4659861"/>
                <a:gd name="connsiteY4" fmla="*/ 2190614 h 2331216"/>
                <a:gd name="connsiteX5" fmla="*/ 33 w 4659861"/>
                <a:gd name="connsiteY5" fmla="*/ 2047408 h 2331216"/>
                <a:gd name="connsiteX6" fmla="*/ 140635 w 4659861"/>
                <a:gd name="connsiteY6" fmla="*/ 1909410 h 2331216"/>
                <a:gd name="connsiteX7" fmla="*/ 281237 w 4659861"/>
                <a:gd name="connsiteY7" fmla="*/ 1909410 h 2331216"/>
                <a:gd name="connsiteX8" fmla="*/ 281237 w 4659861"/>
                <a:gd name="connsiteY8" fmla="*/ 0 h 2331216"/>
                <a:gd name="connsiteX9" fmla="*/ 1626503 w 4659861"/>
                <a:gd name="connsiteY9" fmla="*/ 0 h 2331216"/>
                <a:gd name="connsiteX10" fmla="*/ 3033392 w 4659861"/>
                <a:gd name="connsiteY10" fmla="*/ 0 h 2331216"/>
                <a:gd name="connsiteX11" fmla="*/ 4468921 w 4659861"/>
                <a:gd name="connsiteY11" fmla="*/ 0 h 2331216"/>
                <a:gd name="connsiteX12" fmla="*/ 4659862 w 4659861"/>
                <a:gd name="connsiteY12" fmla="*/ 190941 h 2331216"/>
                <a:gd name="connsiteX13" fmla="*/ 4659862 w 4659861"/>
                <a:gd name="connsiteY13" fmla="*/ 2295632 h 233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9861" h="2331216">
                  <a:moveTo>
                    <a:pt x="4659862" y="2331216"/>
                  </a:moveTo>
                  <a:cubicBezTo>
                    <a:pt x="4659862" y="2253972"/>
                    <a:pt x="4597372" y="2190614"/>
                    <a:pt x="4519260" y="2190614"/>
                  </a:cubicBezTo>
                  <a:lnTo>
                    <a:pt x="3033392" y="2190614"/>
                  </a:lnTo>
                  <a:lnTo>
                    <a:pt x="1626503" y="2190614"/>
                  </a:lnTo>
                  <a:lnTo>
                    <a:pt x="144107" y="2190614"/>
                  </a:lnTo>
                  <a:cubicBezTo>
                    <a:pt x="65127" y="2190614"/>
                    <a:pt x="-1703" y="2126389"/>
                    <a:pt x="33" y="2047408"/>
                  </a:cubicBezTo>
                  <a:cubicBezTo>
                    <a:pt x="1769" y="1971032"/>
                    <a:pt x="63391" y="1909410"/>
                    <a:pt x="140635" y="1909410"/>
                  </a:cubicBezTo>
                  <a:lnTo>
                    <a:pt x="281237" y="1909410"/>
                  </a:lnTo>
                  <a:lnTo>
                    <a:pt x="281237" y="0"/>
                  </a:lnTo>
                  <a:lnTo>
                    <a:pt x="1626503" y="0"/>
                  </a:lnTo>
                  <a:lnTo>
                    <a:pt x="3033392" y="0"/>
                  </a:lnTo>
                  <a:lnTo>
                    <a:pt x="4468921" y="0"/>
                  </a:lnTo>
                  <a:cubicBezTo>
                    <a:pt x="4574806" y="0"/>
                    <a:pt x="4659862" y="85923"/>
                    <a:pt x="4659862" y="190941"/>
                  </a:cubicBezTo>
                  <a:lnTo>
                    <a:pt x="4659862" y="2295632"/>
                  </a:lnTo>
                </a:path>
              </a:pathLst>
            </a:custGeom>
            <a:solidFill>
              <a:srgbClr val="FFFFFF"/>
            </a:solidFill>
            <a:ln w="26035" cap="flat">
              <a:solidFill>
                <a:srgbClr val="5477E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1" name="图形 2114"/>
            <p:cNvSpPr/>
            <p:nvPr>
              <p:custDataLst>
                <p:tags r:id="rId9"/>
              </p:custDataLst>
            </p:nvPr>
          </p:nvSpPr>
          <p:spPr>
            <a:xfrm>
              <a:off x="5933" y="3356"/>
              <a:ext cx="509" cy="3442"/>
            </a:xfrm>
            <a:custGeom>
              <a:avLst/>
              <a:gdLst>
                <a:gd name="connsiteX0" fmla="*/ 322899 w 322899"/>
                <a:gd name="connsiteY0" fmla="*/ 0 h 2185406"/>
                <a:gd name="connsiteX1" fmla="*/ 322899 w 322899"/>
                <a:gd name="connsiteY1" fmla="*/ 2061295 h 2185406"/>
                <a:gd name="connsiteX2" fmla="*/ 166675 w 322899"/>
                <a:gd name="connsiteY2" fmla="*/ 2061295 h 2185406"/>
                <a:gd name="connsiteX3" fmla="*/ 15658 w 322899"/>
                <a:gd name="connsiteY3" fmla="*/ 2185407 h 2185406"/>
                <a:gd name="connsiteX4" fmla="*/ 9582 w 322899"/>
                <a:gd name="connsiteY4" fmla="*/ 141470 h 2185406"/>
                <a:gd name="connsiteX5" fmla="*/ 165807 w 322899"/>
                <a:gd name="connsiteY5" fmla="*/ 0 h 2185406"/>
                <a:gd name="connsiteX6" fmla="*/ 322899 w 322899"/>
                <a:gd name="connsiteY6" fmla="*/ 0 h 218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899" h="2185406">
                  <a:moveTo>
                    <a:pt x="322899" y="0"/>
                  </a:moveTo>
                  <a:lnTo>
                    <a:pt x="322899" y="2061295"/>
                  </a:lnTo>
                  <a:lnTo>
                    <a:pt x="166675" y="2061295"/>
                  </a:lnTo>
                  <a:cubicBezTo>
                    <a:pt x="79883" y="2061295"/>
                    <a:pt x="36488" y="2114238"/>
                    <a:pt x="15658" y="2185407"/>
                  </a:cubicBezTo>
                  <a:cubicBezTo>
                    <a:pt x="-15587" y="2179331"/>
                    <a:pt x="9582" y="141470"/>
                    <a:pt x="9582" y="141470"/>
                  </a:cubicBezTo>
                  <a:cubicBezTo>
                    <a:pt x="9582" y="63358"/>
                    <a:pt x="79883" y="0"/>
                    <a:pt x="165807" y="0"/>
                  </a:cubicBezTo>
                  <a:lnTo>
                    <a:pt x="322899" y="0"/>
                  </a:lnTo>
                  <a:close/>
                </a:path>
              </a:pathLst>
            </a:custGeom>
            <a:solidFill>
              <a:srgbClr val="FFBB00"/>
            </a:solidFill>
            <a:ln w="86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2" name="图形 2114"/>
            <p:cNvSpPr/>
            <p:nvPr>
              <p:custDataLst>
                <p:tags r:id="rId10"/>
              </p:custDataLst>
            </p:nvPr>
          </p:nvSpPr>
          <p:spPr>
            <a:xfrm>
              <a:off x="5930" y="3296"/>
              <a:ext cx="443" cy="3450"/>
            </a:xfrm>
            <a:custGeom>
              <a:avLst/>
              <a:gdLst>
                <a:gd name="connsiteX0" fmla="*/ 0 w 281204"/>
                <a:gd name="connsiteY0" fmla="*/ 2178463 h 2190613"/>
                <a:gd name="connsiteX1" fmla="*/ 0 w 281204"/>
                <a:gd name="connsiteY1" fmla="*/ 140602 h 2190613"/>
                <a:gd name="connsiteX2" fmla="*/ 140602 w 281204"/>
                <a:gd name="connsiteY2" fmla="*/ 0 h 2190613"/>
                <a:gd name="connsiteX3" fmla="*/ 281204 w 281204"/>
                <a:gd name="connsiteY3" fmla="*/ 0 h 2190613"/>
                <a:gd name="connsiteX4" fmla="*/ 281204 w 281204"/>
                <a:gd name="connsiteY4" fmla="*/ 2050012 h 2190613"/>
                <a:gd name="connsiteX5" fmla="*/ 140602 w 281204"/>
                <a:gd name="connsiteY5" fmla="*/ 2050012 h 2190613"/>
                <a:gd name="connsiteX6" fmla="*/ 0 w 281204"/>
                <a:gd name="connsiteY6" fmla="*/ 2190614 h 219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204" h="2190613">
                  <a:moveTo>
                    <a:pt x="0" y="2178463"/>
                  </a:moveTo>
                  <a:lnTo>
                    <a:pt x="0" y="140602"/>
                  </a:lnTo>
                  <a:cubicBezTo>
                    <a:pt x="0" y="63358"/>
                    <a:pt x="62490" y="0"/>
                    <a:pt x="140602" y="0"/>
                  </a:cubicBezTo>
                  <a:lnTo>
                    <a:pt x="281204" y="0"/>
                  </a:lnTo>
                  <a:lnTo>
                    <a:pt x="281204" y="2050012"/>
                  </a:lnTo>
                  <a:lnTo>
                    <a:pt x="140602" y="2050012"/>
                  </a:lnTo>
                  <a:cubicBezTo>
                    <a:pt x="63358" y="2050012"/>
                    <a:pt x="0" y="2112502"/>
                    <a:pt x="0" y="2190614"/>
                  </a:cubicBezTo>
                </a:path>
              </a:pathLst>
            </a:custGeom>
            <a:solidFill>
              <a:srgbClr val="FFFFFF"/>
            </a:solidFill>
            <a:ln w="26035" cap="flat">
              <a:solidFill>
                <a:srgbClr val="5477E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3" name="图形 2114"/>
            <p:cNvSpPr/>
            <p:nvPr>
              <p:custDataLst>
                <p:tags r:id="rId11"/>
              </p:custDataLst>
            </p:nvPr>
          </p:nvSpPr>
          <p:spPr>
            <a:xfrm>
              <a:off x="5930" y="6726"/>
              <a:ext cx="14" cy="19"/>
            </a:xfrm>
            <a:custGeom>
              <a:avLst/>
              <a:gdLst>
                <a:gd name="connsiteX0" fmla="*/ 0 w 8679"/>
                <a:gd name="connsiteY0" fmla="*/ 12151 h 12150"/>
                <a:gd name="connsiteX1" fmla="*/ 0 w 8679"/>
                <a:gd name="connsiteY1" fmla="*/ 0 h 1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79" h="12150">
                  <a:moveTo>
                    <a:pt x="0" y="1215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26035" cap="flat">
              <a:solidFill>
                <a:srgbClr val="5477E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4" name="图形 2114"/>
            <p:cNvSpPr/>
            <p:nvPr>
              <p:custDataLst>
                <p:tags r:id="rId12"/>
              </p:custDataLst>
            </p:nvPr>
          </p:nvSpPr>
          <p:spPr>
            <a:xfrm>
              <a:off x="5910" y="32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8679" h="8679"/>
              </a:pathLst>
            </a:custGeom>
            <a:noFill/>
            <a:ln w="26035" cap="flat">
              <a:solidFill>
                <a:srgbClr val="5477E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5" name="图形 2114"/>
            <p:cNvSpPr/>
            <p:nvPr>
              <p:custDataLst>
                <p:tags r:id="rId13"/>
              </p:custDataLst>
            </p:nvPr>
          </p:nvSpPr>
          <p:spPr>
            <a:xfrm>
              <a:off x="12826" y="6967"/>
              <a:ext cx="443" cy="443"/>
            </a:xfrm>
            <a:custGeom>
              <a:avLst/>
              <a:gdLst>
                <a:gd name="connsiteX0" fmla="*/ 0 w 281204"/>
                <a:gd name="connsiteY0" fmla="*/ 0 h 281203"/>
                <a:gd name="connsiteX1" fmla="*/ 140602 w 281204"/>
                <a:gd name="connsiteY1" fmla="*/ 0 h 281203"/>
                <a:gd name="connsiteX2" fmla="*/ 281204 w 281204"/>
                <a:gd name="connsiteY2" fmla="*/ 140602 h 281203"/>
                <a:gd name="connsiteX3" fmla="*/ 140602 w 281204"/>
                <a:gd name="connsiteY3" fmla="*/ 281204 h 281203"/>
                <a:gd name="connsiteX4" fmla="*/ 0 w 281204"/>
                <a:gd name="connsiteY4" fmla="*/ 281204 h 281203"/>
                <a:gd name="connsiteX5" fmla="*/ 0 w 281204"/>
                <a:gd name="connsiteY5" fmla="*/ 90263 h 28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204" h="281203">
                  <a:moveTo>
                    <a:pt x="0" y="0"/>
                  </a:moveTo>
                  <a:lnTo>
                    <a:pt x="140602" y="0"/>
                  </a:lnTo>
                  <a:cubicBezTo>
                    <a:pt x="217846" y="0"/>
                    <a:pt x="281204" y="62490"/>
                    <a:pt x="281204" y="140602"/>
                  </a:cubicBezTo>
                  <a:cubicBezTo>
                    <a:pt x="281204" y="217846"/>
                    <a:pt x="218714" y="281204"/>
                    <a:pt x="140602" y="281204"/>
                  </a:cubicBezTo>
                  <a:lnTo>
                    <a:pt x="0" y="281204"/>
                  </a:lnTo>
                  <a:lnTo>
                    <a:pt x="0" y="90263"/>
                  </a:lnTo>
                </a:path>
              </a:pathLst>
            </a:custGeom>
            <a:noFill/>
            <a:ln w="26035" cap="flat">
              <a:solidFill>
                <a:srgbClr val="5477E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14"/>
              </p:custDataLst>
            </p:nvPr>
          </p:nvSpPr>
          <p:spPr>
            <a:xfrm>
              <a:off x="5654" y="3774"/>
              <a:ext cx="7183" cy="29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457200" algn="l" fontAlgn="auto">
                <a:lnSpc>
                  <a:spcPct val="130000"/>
                </a:lnSpc>
              </a:pPr>
              <a:r>
                <a:rPr lang="en-US" altLang="zh-CN" sz="1600" spc="200">
                  <a:solidFill>
                    <a:schemeClr val="tx1"/>
                  </a:solidFill>
                  <a:uFillTx/>
                  <a:latin typeface="汉仪晴空体W" panose="00020600040101010101" charset="-122"/>
                  <a:ea typeface="汉仪晴空体W" panose="00020600040101010101" charset="-122"/>
                </a:rPr>
                <a:t>Requirements:</a:t>
              </a:r>
              <a:endParaRPr lang="en-US" altLang="zh-CN" sz="1600" spc="200">
                <a:solidFill>
                  <a:schemeClr val="tx1"/>
                </a:solidFill>
                <a:uFillTx/>
                <a:latin typeface="汉仪晴空体W" panose="00020600040101010101" charset="-122"/>
                <a:ea typeface="汉仪晴空体W" panose="00020600040101010101" charset="-122"/>
              </a:endParaRPr>
            </a:p>
            <a:p>
              <a:pPr indent="457200" algn="l" fontAlgn="auto">
                <a:lnSpc>
                  <a:spcPct val="130000"/>
                </a:lnSpc>
              </a:pPr>
              <a:r>
                <a:rPr lang="en-US" altLang="zh-CN" sz="1000" b="1" spc="200">
                  <a:solidFill>
                    <a:srgbClr val="FF0000"/>
                  </a:solidFill>
                  <a:uFillTx/>
                  <a:latin typeface="汉仪晴空体W" panose="00020600040101010101" charset="-122"/>
                  <a:ea typeface="汉仪晴空体W" panose="00020600040101010101" charset="-122"/>
                </a:rPr>
                <a:t>Tech Stack</a:t>
              </a:r>
              <a:endParaRPr lang="en-US" altLang="zh-CN" sz="1000" b="1" spc="200">
                <a:solidFill>
                  <a:srgbClr val="FF0000"/>
                </a:solidFill>
                <a:uFillTx/>
                <a:latin typeface="汉仪晴空体W" panose="00020600040101010101" charset="-122"/>
                <a:ea typeface="汉仪晴空体W" panose="00020600040101010101" charset="-122"/>
              </a:endParaRPr>
            </a:p>
            <a:p>
              <a:pPr indent="457200" algn="l" fontAlgn="auto">
                <a:lnSpc>
                  <a:spcPct val="130000"/>
                </a:lnSpc>
              </a:pPr>
              <a:r>
                <a:rPr lang="en-US" altLang="zh-CN" sz="1000" spc="200">
                  <a:solidFill>
                    <a:schemeClr val="tx1"/>
                  </a:solidFill>
                  <a:uFillTx/>
                  <a:latin typeface="汉仪晴空体W" panose="00020600040101010101" charset="-122"/>
                  <a:ea typeface="汉仪晴空体W" panose="00020600040101010101" charset="-122"/>
                </a:rPr>
                <a:t>java+gradle</a:t>
              </a:r>
              <a:endParaRPr lang="en-US" altLang="zh-CN" sz="1000" spc="200">
                <a:solidFill>
                  <a:schemeClr val="tx1"/>
                </a:solidFill>
                <a:uFillTx/>
                <a:latin typeface="汉仪晴空体W" panose="00020600040101010101" charset="-122"/>
                <a:ea typeface="汉仪晴空体W" panose="00020600040101010101" charset="-122"/>
              </a:endParaRPr>
            </a:p>
            <a:p>
              <a:pPr indent="457200" algn="l" fontAlgn="auto">
                <a:lnSpc>
                  <a:spcPct val="130000"/>
                </a:lnSpc>
              </a:pPr>
              <a:r>
                <a:rPr lang="en-US" altLang="zh-CN" sz="1000" spc="200">
                  <a:solidFill>
                    <a:schemeClr val="tx1"/>
                  </a:solidFill>
                  <a:uFillTx/>
                  <a:latin typeface="汉仪晴空体W" panose="00020600040101010101" charset="-122"/>
                  <a:ea typeface="汉仪晴空体W" panose="00020600040101010101" charset="-122"/>
                </a:rPr>
                <a:t>testng:</a:t>
              </a:r>
              <a:r>
                <a:rPr lang="en-US" altLang="zh-CN" sz="1000" b="1" spc="200">
                  <a:solidFill>
                    <a:schemeClr val="accent3">
                      <a:lumMod val="50000"/>
                    </a:schemeClr>
                  </a:solidFill>
                  <a:uFillTx/>
                  <a:latin typeface="汉仪晴空体W" panose="00020600040101010101" charset="-122"/>
                  <a:ea typeface="汉仪晴空体W" panose="00020600040101010101" charset="-122"/>
                </a:rPr>
                <a:t>dataprovicer+factory</a:t>
              </a:r>
              <a:endParaRPr lang="en-US" altLang="zh-CN" sz="1000" spc="200">
                <a:solidFill>
                  <a:schemeClr val="tx1"/>
                </a:solidFill>
                <a:uFillTx/>
                <a:latin typeface="汉仪晴空体W" panose="00020600040101010101" charset="-122"/>
                <a:ea typeface="汉仪晴空体W" panose="00020600040101010101" charset="-122"/>
              </a:endParaRPr>
            </a:p>
            <a:p>
              <a:pPr indent="457200" algn="l" fontAlgn="auto">
                <a:lnSpc>
                  <a:spcPct val="130000"/>
                </a:lnSpc>
              </a:pPr>
              <a:r>
                <a:rPr lang="en-US" altLang="zh-CN" sz="1000" b="1" spc="200">
                  <a:solidFill>
                    <a:srgbClr val="FF0000"/>
                  </a:solidFill>
                  <a:uFillTx/>
                  <a:latin typeface="汉仪晴空体W" panose="00020600040101010101" charset="-122"/>
                  <a:ea typeface="汉仪晴空体W" panose="00020600040101010101" charset="-122"/>
                </a:rPr>
                <a:t>Test Logic</a:t>
              </a:r>
              <a:endParaRPr lang="en-US" altLang="zh-CN" sz="1000" b="1" spc="200">
                <a:solidFill>
                  <a:srgbClr val="FF0000"/>
                </a:solidFill>
                <a:uFillTx/>
                <a:latin typeface="汉仪晴空体W" panose="00020600040101010101" charset="-122"/>
                <a:ea typeface="汉仪晴空体W" panose="00020600040101010101" charset="-122"/>
              </a:endParaRPr>
            </a:p>
            <a:p>
              <a:pPr indent="457200" algn="l" fontAlgn="auto">
                <a:lnSpc>
                  <a:spcPct val="130000"/>
                </a:lnSpc>
              </a:pPr>
              <a:r>
                <a:rPr lang="en-US" altLang="zh-CN" sz="1000" spc="200">
                  <a:solidFill>
                    <a:schemeClr val="tx1"/>
                  </a:solidFill>
                  <a:uFillTx/>
                  <a:latin typeface="汉仪晴空体W" panose="00020600040101010101" charset="-122"/>
                  <a:ea typeface="汉仪晴空体W" panose="00020600040101010101" charset="-122"/>
                </a:rPr>
                <a:t>allAPIs in one test class</a:t>
              </a:r>
              <a:endParaRPr lang="en-US" altLang="zh-CN" sz="1000" spc="200">
                <a:solidFill>
                  <a:schemeClr val="tx1"/>
                </a:solidFill>
                <a:uFillTx/>
                <a:latin typeface="汉仪晴空体W" panose="00020600040101010101" charset="-122"/>
                <a:ea typeface="汉仪晴空体W" panose="00020600040101010101" charset="-122"/>
              </a:endParaRPr>
            </a:p>
            <a:p>
              <a:pPr indent="457200" algn="l" fontAlgn="auto">
                <a:lnSpc>
                  <a:spcPct val="130000"/>
                </a:lnSpc>
              </a:pPr>
              <a:r>
                <a:rPr lang="en-US" altLang="zh-CN" sz="1000" spc="200">
                  <a:solidFill>
                    <a:schemeClr val="tx1"/>
                  </a:solidFill>
                  <a:uFillTx/>
                  <a:latin typeface="汉仪晴空体W" panose="00020600040101010101" charset="-122"/>
                  <a:ea typeface="汉仪晴空体W" panose="00020600040101010101" charset="-122"/>
                </a:rPr>
                <a:t>everyAPI in one test method</a:t>
              </a:r>
              <a:endParaRPr lang="en-US" altLang="zh-CN" sz="1000" spc="200">
                <a:solidFill>
                  <a:schemeClr val="tx1"/>
                </a:solidFill>
                <a:uFillTx/>
                <a:latin typeface="汉仪晴空体W" panose="00020600040101010101" charset="-122"/>
                <a:ea typeface="汉仪晴空体W" panose="00020600040101010101" charset="-122"/>
              </a:endParaRPr>
            </a:p>
            <a:p>
              <a:pPr indent="457200" algn="l" fontAlgn="auto">
                <a:lnSpc>
                  <a:spcPct val="130000"/>
                </a:lnSpc>
              </a:pPr>
              <a:r>
                <a:rPr lang="en-US" altLang="zh-CN" sz="1000" spc="200">
                  <a:solidFill>
                    <a:schemeClr val="tx1"/>
                  </a:solidFill>
                  <a:uFillTx/>
                  <a:latin typeface="汉仪晴空体W" panose="00020600040101010101" charset="-122"/>
                  <a:ea typeface="汉仪晴空体W" panose="00020600040101010101" charset="-122"/>
                </a:rPr>
                <a:t>everyAPI dependsOn the previous one</a:t>
              </a:r>
              <a:endParaRPr lang="en-US" altLang="zh-CN" sz="1000" spc="200">
                <a:solidFill>
                  <a:schemeClr val="tx1"/>
                </a:solidFill>
                <a:uFillTx/>
                <a:latin typeface="汉仪晴空体W" panose="00020600040101010101" charset="-122"/>
                <a:ea typeface="汉仪晴空体W" panose="00020600040101010101" charset="-122"/>
              </a:endParaRPr>
            </a:p>
            <a:p>
              <a:pPr indent="457200" algn="l" fontAlgn="auto">
                <a:lnSpc>
                  <a:spcPct val="130000"/>
                </a:lnSpc>
              </a:pPr>
              <a:r>
                <a:rPr lang="en-US" altLang="zh-CN" sz="1000" b="1" spc="200">
                  <a:solidFill>
                    <a:srgbClr val="FF0000"/>
                  </a:solidFill>
                  <a:uFillTx/>
                  <a:latin typeface="汉仪晴空体W" panose="00020600040101010101" charset="-122"/>
                  <a:ea typeface="汉仪晴空体W" panose="00020600040101010101" charset="-122"/>
                </a:rPr>
                <a:t>Test Dependency</a:t>
              </a:r>
              <a:endParaRPr lang="en-US" altLang="zh-CN" sz="1000" b="1" spc="200">
                <a:solidFill>
                  <a:srgbClr val="FF0000"/>
                </a:solidFill>
                <a:uFillTx/>
                <a:latin typeface="汉仪晴空体W" panose="00020600040101010101" charset="-122"/>
                <a:ea typeface="汉仪晴空体W" panose="00020600040101010101" charset="-122"/>
              </a:endParaRPr>
            </a:p>
            <a:p>
              <a:pPr indent="457200" algn="l" fontAlgn="auto">
                <a:lnSpc>
                  <a:spcPct val="130000"/>
                </a:lnSpc>
              </a:pPr>
              <a:r>
                <a:rPr lang="en-US" altLang="zh-CN" sz="1000" b="1" spc="200">
                  <a:solidFill>
                    <a:srgbClr val="FF0000"/>
                  </a:solidFill>
                  <a:uFillTx/>
                  <a:latin typeface="汉仪晴空体W" panose="00020600040101010101" charset="-122"/>
                  <a:ea typeface="汉仪晴空体W" panose="00020600040101010101" charset="-122"/>
                </a:rPr>
                <a:t>Test Data from postman json</a:t>
              </a:r>
              <a:endParaRPr lang="en-US" altLang="zh-CN" sz="1000" b="1" spc="200">
                <a:solidFill>
                  <a:srgbClr val="FF0000"/>
                </a:solidFill>
                <a:uFillTx/>
                <a:latin typeface="汉仪晴空体W" panose="00020600040101010101" charset="-122"/>
                <a:ea typeface="汉仪晴空体W" panose="00020600040101010101" charset="-122"/>
              </a:endParaRPr>
            </a:p>
            <a:p>
              <a:pPr indent="457200" algn="l" fontAlgn="auto">
                <a:lnSpc>
                  <a:spcPct val="130000"/>
                </a:lnSpc>
              </a:pPr>
              <a:endParaRPr lang="en-US" altLang="zh-CN" sz="1000" b="1" spc="200">
                <a:solidFill>
                  <a:srgbClr val="FF0000"/>
                </a:solidFill>
                <a:uFillTx/>
                <a:latin typeface="汉仪晴空体W" panose="00020600040101010101" charset="-122"/>
                <a:ea typeface="汉仪晴空体W" panose="00020600040101010101" charset="-122"/>
              </a:endParaRPr>
            </a:p>
          </p:txBody>
        </p:sp>
      </p:grpSp>
    </p:spTree>
    <p:custDataLst>
      <p:tags r:id="rId1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Example1.1-Single Test Case-local file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1414145"/>
            <a:ext cx="8716010" cy="11023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8330" y="2616835"/>
            <a:ext cx="4524375" cy="4200525"/>
          </a:xfrm>
          <a:prstGeom prst="rect">
            <a:avLst/>
          </a:prstGeom>
        </p:spPr>
      </p:pic>
      <p:grpSp>
        <p:nvGrpSpPr>
          <p:cNvPr id="9" name="组合 8" descr="7b0a202020202274657874626f78223a20227b5c2263617465676f72795f69645c223a31303731332c5c2269645c223a32303334323937337d220a7d0a"/>
          <p:cNvGrpSpPr/>
          <p:nvPr/>
        </p:nvGrpSpPr>
        <p:grpSpPr>
          <a:xfrm>
            <a:off x="5764530" y="3385820"/>
            <a:ext cx="4681220" cy="2674620"/>
            <a:chOff x="5910" y="3275"/>
            <a:chExt cx="7372" cy="4212"/>
          </a:xfrm>
        </p:grpSpPr>
        <p:sp>
          <p:nvSpPr>
            <p:cNvPr id="2126" name="图形 2114"/>
            <p:cNvSpPr/>
            <p:nvPr>
              <p:custDataLst>
                <p:tags r:id="rId6"/>
              </p:custDataLst>
            </p:nvPr>
          </p:nvSpPr>
          <p:spPr>
            <a:xfrm>
              <a:off x="12806" y="7044"/>
              <a:ext cx="462" cy="443"/>
            </a:xfrm>
            <a:custGeom>
              <a:avLst/>
              <a:gdLst>
                <a:gd name="connsiteX0" fmla="*/ 153621 w 293354"/>
                <a:gd name="connsiteY0" fmla="*/ 242148 h 281203"/>
                <a:gd name="connsiteX1" fmla="*/ 6943 w 293354"/>
                <a:gd name="connsiteY1" fmla="*/ 242148 h 281203"/>
                <a:gd name="connsiteX2" fmla="*/ 6943 w 293354"/>
                <a:gd name="connsiteY2" fmla="*/ 51207 h 281203"/>
                <a:gd name="connsiteX3" fmla="*/ 6943 w 293354"/>
                <a:gd name="connsiteY3" fmla="*/ 0 h 281203"/>
                <a:gd name="connsiteX4" fmla="*/ 0 w 293354"/>
                <a:gd name="connsiteY4" fmla="*/ 0 h 281203"/>
                <a:gd name="connsiteX5" fmla="*/ 0 w 293354"/>
                <a:gd name="connsiteY5" fmla="*/ 90263 h 281203"/>
                <a:gd name="connsiteX6" fmla="*/ 0 w 293354"/>
                <a:gd name="connsiteY6" fmla="*/ 281204 h 281203"/>
                <a:gd name="connsiteX7" fmla="*/ 146677 w 293354"/>
                <a:gd name="connsiteY7" fmla="*/ 281204 h 281203"/>
                <a:gd name="connsiteX8" fmla="*/ 293355 w 293354"/>
                <a:gd name="connsiteY8" fmla="*/ 144941 h 281203"/>
                <a:gd name="connsiteX9" fmla="*/ 153621 w 293354"/>
                <a:gd name="connsiteY9" fmla="*/ 242148 h 28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3354" h="281203">
                  <a:moveTo>
                    <a:pt x="153621" y="242148"/>
                  </a:moveTo>
                  <a:lnTo>
                    <a:pt x="6943" y="242148"/>
                  </a:lnTo>
                  <a:lnTo>
                    <a:pt x="6943" y="51207"/>
                  </a:lnTo>
                  <a:lnTo>
                    <a:pt x="6943" y="0"/>
                  </a:lnTo>
                  <a:lnTo>
                    <a:pt x="0" y="0"/>
                  </a:lnTo>
                  <a:lnTo>
                    <a:pt x="0" y="90263"/>
                  </a:lnTo>
                  <a:lnTo>
                    <a:pt x="0" y="281204"/>
                  </a:lnTo>
                  <a:lnTo>
                    <a:pt x="146677" y="281204"/>
                  </a:lnTo>
                  <a:cubicBezTo>
                    <a:pt x="226526" y="281204"/>
                    <a:pt x="290751" y="220450"/>
                    <a:pt x="293355" y="144941"/>
                  </a:cubicBezTo>
                  <a:cubicBezTo>
                    <a:pt x="274261" y="201356"/>
                    <a:pt x="218714" y="242148"/>
                    <a:pt x="153621" y="242148"/>
                  </a:cubicBezTo>
                  <a:close/>
                </a:path>
              </a:pathLst>
            </a:custGeom>
            <a:solidFill>
              <a:srgbClr val="FFBB00"/>
            </a:solidFill>
            <a:ln w="86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7" name="图形 2114"/>
            <p:cNvSpPr/>
            <p:nvPr>
              <p:custDataLst>
                <p:tags r:id="rId7"/>
              </p:custDataLst>
            </p:nvPr>
          </p:nvSpPr>
          <p:spPr>
            <a:xfrm>
              <a:off x="12837" y="6967"/>
              <a:ext cx="443" cy="288"/>
            </a:xfrm>
            <a:custGeom>
              <a:avLst/>
              <a:gdLst>
                <a:gd name="connsiteX0" fmla="*/ 274261 w 281204"/>
                <a:gd name="connsiteY0" fmla="*/ 178790 h 183129"/>
                <a:gd name="connsiteX1" fmla="*/ 274261 w 281204"/>
                <a:gd name="connsiteY1" fmla="*/ 183130 h 183129"/>
                <a:gd name="connsiteX2" fmla="*/ 281204 w 281204"/>
                <a:gd name="connsiteY2" fmla="*/ 140602 h 183129"/>
                <a:gd name="connsiteX3" fmla="*/ 140602 w 281204"/>
                <a:gd name="connsiteY3" fmla="*/ 0 h 183129"/>
                <a:gd name="connsiteX4" fmla="*/ 0 w 281204"/>
                <a:gd name="connsiteY4" fmla="*/ 0 h 183129"/>
                <a:gd name="connsiteX5" fmla="*/ 0 w 281204"/>
                <a:gd name="connsiteY5" fmla="*/ 39056 h 183129"/>
                <a:gd name="connsiteX6" fmla="*/ 133659 w 281204"/>
                <a:gd name="connsiteY6" fmla="*/ 39056 h 183129"/>
                <a:gd name="connsiteX7" fmla="*/ 274261 w 281204"/>
                <a:gd name="connsiteY7" fmla="*/ 178790 h 183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204" h="183129">
                  <a:moveTo>
                    <a:pt x="274261" y="178790"/>
                  </a:moveTo>
                  <a:cubicBezTo>
                    <a:pt x="274261" y="180526"/>
                    <a:pt x="274261" y="181394"/>
                    <a:pt x="274261" y="183130"/>
                  </a:cubicBezTo>
                  <a:cubicBezTo>
                    <a:pt x="278601" y="169243"/>
                    <a:pt x="281204" y="155356"/>
                    <a:pt x="281204" y="140602"/>
                  </a:cubicBezTo>
                  <a:cubicBezTo>
                    <a:pt x="281204" y="63358"/>
                    <a:pt x="218714" y="0"/>
                    <a:pt x="140602" y="0"/>
                  </a:cubicBezTo>
                  <a:lnTo>
                    <a:pt x="0" y="0"/>
                  </a:lnTo>
                  <a:lnTo>
                    <a:pt x="0" y="39056"/>
                  </a:lnTo>
                  <a:lnTo>
                    <a:pt x="133659" y="39056"/>
                  </a:lnTo>
                  <a:cubicBezTo>
                    <a:pt x="211771" y="38188"/>
                    <a:pt x="274261" y="101546"/>
                    <a:pt x="274261" y="178790"/>
                  </a:cubicBezTo>
                  <a:close/>
                </a:path>
              </a:pathLst>
            </a:custGeom>
            <a:solidFill>
              <a:srgbClr val="FFBB00"/>
            </a:solidFill>
            <a:ln w="86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8" name="图形 2114"/>
            <p:cNvSpPr/>
            <p:nvPr>
              <p:custDataLst>
                <p:tags r:id="rId8"/>
              </p:custDataLst>
            </p:nvPr>
          </p:nvSpPr>
          <p:spPr>
            <a:xfrm>
              <a:off x="5930" y="3658"/>
              <a:ext cx="7338" cy="3589"/>
            </a:xfrm>
            <a:custGeom>
              <a:avLst/>
              <a:gdLst>
                <a:gd name="connsiteX0" fmla="*/ 1626503 w 4659861"/>
                <a:gd name="connsiteY0" fmla="*/ 2190614 h 2279141"/>
                <a:gd name="connsiteX1" fmla="*/ 144107 w 4659861"/>
                <a:gd name="connsiteY1" fmla="*/ 2190614 h 2279141"/>
                <a:gd name="connsiteX2" fmla="*/ 33 w 4659861"/>
                <a:gd name="connsiteY2" fmla="*/ 2048276 h 2279141"/>
                <a:gd name="connsiteX3" fmla="*/ 140635 w 4659861"/>
                <a:gd name="connsiteY3" fmla="*/ 1910278 h 2279141"/>
                <a:gd name="connsiteX4" fmla="*/ 281237 w 4659861"/>
                <a:gd name="connsiteY4" fmla="*/ 1910278 h 2279141"/>
                <a:gd name="connsiteX5" fmla="*/ 281237 w 4659861"/>
                <a:gd name="connsiteY5" fmla="*/ 0 h 2279141"/>
                <a:gd name="connsiteX6" fmla="*/ 1626503 w 4659861"/>
                <a:gd name="connsiteY6" fmla="*/ 0 h 2279141"/>
                <a:gd name="connsiteX7" fmla="*/ 3033392 w 4659861"/>
                <a:gd name="connsiteY7" fmla="*/ 0 h 2279141"/>
                <a:gd name="connsiteX8" fmla="*/ 4468921 w 4659861"/>
                <a:gd name="connsiteY8" fmla="*/ 0 h 2279141"/>
                <a:gd name="connsiteX9" fmla="*/ 4659862 w 4659861"/>
                <a:gd name="connsiteY9" fmla="*/ 190941 h 2279141"/>
                <a:gd name="connsiteX10" fmla="*/ 4659862 w 4659861"/>
                <a:gd name="connsiteY10" fmla="*/ 2279141 h 2279141"/>
                <a:gd name="connsiteX11" fmla="*/ 4519260 w 4659861"/>
                <a:gd name="connsiteY11" fmla="*/ 2189746 h 2279141"/>
                <a:gd name="connsiteX12" fmla="*/ 3033392 w 4659861"/>
                <a:gd name="connsiteY12" fmla="*/ 2189746 h 2279141"/>
                <a:gd name="connsiteX13" fmla="*/ 1626503 w 4659861"/>
                <a:gd name="connsiteY13" fmla="*/ 2189746 h 22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9861" h="2279141">
                  <a:moveTo>
                    <a:pt x="1626503" y="2190614"/>
                  </a:moveTo>
                  <a:lnTo>
                    <a:pt x="144107" y="2190614"/>
                  </a:lnTo>
                  <a:cubicBezTo>
                    <a:pt x="65127" y="2190614"/>
                    <a:pt x="-1703" y="2126389"/>
                    <a:pt x="33" y="2048276"/>
                  </a:cubicBezTo>
                  <a:cubicBezTo>
                    <a:pt x="1769" y="1971900"/>
                    <a:pt x="63391" y="1910278"/>
                    <a:pt x="140635" y="1910278"/>
                  </a:cubicBezTo>
                  <a:lnTo>
                    <a:pt x="281237" y="1910278"/>
                  </a:lnTo>
                  <a:lnTo>
                    <a:pt x="281237" y="0"/>
                  </a:lnTo>
                  <a:lnTo>
                    <a:pt x="1626503" y="0"/>
                  </a:lnTo>
                  <a:lnTo>
                    <a:pt x="3033392" y="0"/>
                  </a:lnTo>
                  <a:lnTo>
                    <a:pt x="4468921" y="0"/>
                  </a:lnTo>
                  <a:cubicBezTo>
                    <a:pt x="4574806" y="0"/>
                    <a:pt x="4659862" y="85923"/>
                    <a:pt x="4659862" y="190941"/>
                  </a:cubicBezTo>
                  <a:lnTo>
                    <a:pt x="4659862" y="2279141"/>
                  </a:lnTo>
                  <a:cubicBezTo>
                    <a:pt x="4659862" y="2201897"/>
                    <a:pt x="4597372" y="2189746"/>
                    <a:pt x="4519260" y="2189746"/>
                  </a:cubicBezTo>
                  <a:lnTo>
                    <a:pt x="3033392" y="2189746"/>
                  </a:lnTo>
                  <a:lnTo>
                    <a:pt x="1626503" y="2189746"/>
                  </a:lnTo>
                  <a:close/>
                </a:path>
              </a:pathLst>
            </a:custGeom>
            <a:solidFill>
              <a:srgbClr val="FFBB00"/>
            </a:solidFill>
            <a:ln w="86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9" name="图形 2114"/>
            <p:cNvSpPr/>
            <p:nvPr>
              <p:custDataLst>
                <p:tags r:id="rId9"/>
              </p:custDataLst>
            </p:nvPr>
          </p:nvSpPr>
          <p:spPr>
            <a:xfrm>
              <a:off x="13268" y="7131"/>
              <a:ext cx="14" cy="56"/>
            </a:xfrm>
            <a:custGeom>
              <a:avLst/>
              <a:gdLst>
                <a:gd name="connsiteX0" fmla="*/ 0 w 8679"/>
                <a:gd name="connsiteY0" fmla="*/ 0 h 35584"/>
                <a:gd name="connsiteX1" fmla="*/ 0 w 8679"/>
                <a:gd name="connsiteY1" fmla="*/ 35585 h 35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79" h="35584">
                  <a:moveTo>
                    <a:pt x="0" y="0"/>
                  </a:moveTo>
                  <a:lnTo>
                    <a:pt x="0" y="35585"/>
                  </a:lnTo>
                </a:path>
              </a:pathLst>
            </a:custGeom>
            <a:solidFill>
              <a:srgbClr val="FFFFFF"/>
            </a:solidFill>
            <a:ln w="26035" cap="flat">
              <a:solidFill>
                <a:srgbClr val="5477E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0" name="图形 2114"/>
            <p:cNvSpPr/>
            <p:nvPr>
              <p:custDataLst>
                <p:tags r:id="rId10"/>
              </p:custDataLst>
            </p:nvPr>
          </p:nvSpPr>
          <p:spPr>
            <a:xfrm>
              <a:off x="5930" y="3516"/>
              <a:ext cx="7338" cy="3671"/>
            </a:xfrm>
            <a:custGeom>
              <a:avLst/>
              <a:gdLst>
                <a:gd name="connsiteX0" fmla="*/ 4659862 w 4659861"/>
                <a:gd name="connsiteY0" fmla="*/ 2331216 h 2331216"/>
                <a:gd name="connsiteX1" fmla="*/ 4519260 w 4659861"/>
                <a:gd name="connsiteY1" fmla="*/ 2190614 h 2331216"/>
                <a:gd name="connsiteX2" fmla="*/ 3033392 w 4659861"/>
                <a:gd name="connsiteY2" fmla="*/ 2190614 h 2331216"/>
                <a:gd name="connsiteX3" fmla="*/ 1626503 w 4659861"/>
                <a:gd name="connsiteY3" fmla="*/ 2190614 h 2331216"/>
                <a:gd name="connsiteX4" fmla="*/ 144107 w 4659861"/>
                <a:gd name="connsiteY4" fmla="*/ 2190614 h 2331216"/>
                <a:gd name="connsiteX5" fmla="*/ 33 w 4659861"/>
                <a:gd name="connsiteY5" fmla="*/ 2047408 h 2331216"/>
                <a:gd name="connsiteX6" fmla="*/ 140635 w 4659861"/>
                <a:gd name="connsiteY6" fmla="*/ 1909410 h 2331216"/>
                <a:gd name="connsiteX7" fmla="*/ 281237 w 4659861"/>
                <a:gd name="connsiteY7" fmla="*/ 1909410 h 2331216"/>
                <a:gd name="connsiteX8" fmla="*/ 281237 w 4659861"/>
                <a:gd name="connsiteY8" fmla="*/ 0 h 2331216"/>
                <a:gd name="connsiteX9" fmla="*/ 1626503 w 4659861"/>
                <a:gd name="connsiteY9" fmla="*/ 0 h 2331216"/>
                <a:gd name="connsiteX10" fmla="*/ 3033392 w 4659861"/>
                <a:gd name="connsiteY10" fmla="*/ 0 h 2331216"/>
                <a:gd name="connsiteX11" fmla="*/ 4468921 w 4659861"/>
                <a:gd name="connsiteY11" fmla="*/ 0 h 2331216"/>
                <a:gd name="connsiteX12" fmla="*/ 4659862 w 4659861"/>
                <a:gd name="connsiteY12" fmla="*/ 190941 h 2331216"/>
                <a:gd name="connsiteX13" fmla="*/ 4659862 w 4659861"/>
                <a:gd name="connsiteY13" fmla="*/ 2295632 h 233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9861" h="2331216">
                  <a:moveTo>
                    <a:pt x="4659862" y="2331216"/>
                  </a:moveTo>
                  <a:cubicBezTo>
                    <a:pt x="4659862" y="2253972"/>
                    <a:pt x="4597372" y="2190614"/>
                    <a:pt x="4519260" y="2190614"/>
                  </a:cubicBezTo>
                  <a:lnTo>
                    <a:pt x="3033392" y="2190614"/>
                  </a:lnTo>
                  <a:lnTo>
                    <a:pt x="1626503" y="2190614"/>
                  </a:lnTo>
                  <a:lnTo>
                    <a:pt x="144107" y="2190614"/>
                  </a:lnTo>
                  <a:cubicBezTo>
                    <a:pt x="65127" y="2190614"/>
                    <a:pt x="-1703" y="2126389"/>
                    <a:pt x="33" y="2047408"/>
                  </a:cubicBezTo>
                  <a:cubicBezTo>
                    <a:pt x="1769" y="1971032"/>
                    <a:pt x="63391" y="1909410"/>
                    <a:pt x="140635" y="1909410"/>
                  </a:cubicBezTo>
                  <a:lnTo>
                    <a:pt x="281237" y="1909410"/>
                  </a:lnTo>
                  <a:lnTo>
                    <a:pt x="281237" y="0"/>
                  </a:lnTo>
                  <a:lnTo>
                    <a:pt x="1626503" y="0"/>
                  </a:lnTo>
                  <a:lnTo>
                    <a:pt x="3033392" y="0"/>
                  </a:lnTo>
                  <a:lnTo>
                    <a:pt x="4468921" y="0"/>
                  </a:lnTo>
                  <a:cubicBezTo>
                    <a:pt x="4574806" y="0"/>
                    <a:pt x="4659862" y="85923"/>
                    <a:pt x="4659862" y="190941"/>
                  </a:cubicBezTo>
                  <a:lnTo>
                    <a:pt x="4659862" y="2295632"/>
                  </a:lnTo>
                </a:path>
              </a:pathLst>
            </a:custGeom>
            <a:solidFill>
              <a:srgbClr val="FFFFFF"/>
            </a:solidFill>
            <a:ln w="26035" cap="flat">
              <a:solidFill>
                <a:srgbClr val="5477E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1" name="图形 2114"/>
            <p:cNvSpPr/>
            <p:nvPr>
              <p:custDataLst>
                <p:tags r:id="rId11"/>
              </p:custDataLst>
            </p:nvPr>
          </p:nvSpPr>
          <p:spPr>
            <a:xfrm>
              <a:off x="5933" y="3356"/>
              <a:ext cx="509" cy="3442"/>
            </a:xfrm>
            <a:custGeom>
              <a:avLst/>
              <a:gdLst>
                <a:gd name="connsiteX0" fmla="*/ 322899 w 322899"/>
                <a:gd name="connsiteY0" fmla="*/ 0 h 2185406"/>
                <a:gd name="connsiteX1" fmla="*/ 322899 w 322899"/>
                <a:gd name="connsiteY1" fmla="*/ 2061295 h 2185406"/>
                <a:gd name="connsiteX2" fmla="*/ 166675 w 322899"/>
                <a:gd name="connsiteY2" fmla="*/ 2061295 h 2185406"/>
                <a:gd name="connsiteX3" fmla="*/ 15658 w 322899"/>
                <a:gd name="connsiteY3" fmla="*/ 2185407 h 2185406"/>
                <a:gd name="connsiteX4" fmla="*/ 9582 w 322899"/>
                <a:gd name="connsiteY4" fmla="*/ 141470 h 2185406"/>
                <a:gd name="connsiteX5" fmla="*/ 165807 w 322899"/>
                <a:gd name="connsiteY5" fmla="*/ 0 h 2185406"/>
                <a:gd name="connsiteX6" fmla="*/ 322899 w 322899"/>
                <a:gd name="connsiteY6" fmla="*/ 0 h 218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899" h="2185406">
                  <a:moveTo>
                    <a:pt x="322899" y="0"/>
                  </a:moveTo>
                  <a:lnTo>
                    <a:pt x="322899" y="2061295"/>
                  </a:lnTo>
                  <a:lnTo>
                    <a:pt x="166675" y="2061295"/>
                  </a:lnTo>
                  <a:cubicBezTo>
                    <a:pt x="79883" y="2061295"/>
                    <a:pt x="36488" y="2114238"/>
                    <a:pt x="15658" y="2185407"/>
                  </a:cubicBezTo>
                  <a:cubicBezTo>
                    <a:pt x="-15587" y="2179331"/>
                    <a:pt x="9582" y="141470"/>
                    <a:pt x="9582" y="141470"/>
                  </a:cubicBezTo>
                  <a:cubicBezTo>
                    <a:pt x="9582" y="63358"/>
                    <a:pt x="79883" y="0"/>
                    <a:pt x="165807" y="0"/>
                  </a:cubicBezTo>
                  <a:lnTo>
                    <a:pt x="322899" y="0"/>
                  </a:lnTo>
                  <a:close/>
                </a:path>
              </a:pathLst>
            </a:custGeom>
            <a:solidFill>
              <a:srgbClr val="FFBB00"/>
            </a:solidFill>
            <a:ln w="86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2" name="图形 2114"/>
            <p:cNvSpPr/>
            <p:nvPr>
              <p:custDataLst>
                <p:tags r:id="rId12"/>
              </p:custDataLst>
            </p:nvPr>
          </p:nvSpPr>
          <p:spPr>
            <a:xfrm>
              <a:off x="5930" y="3296"/>
              <a:ext cx="443" cy="3450"/>
            </a:xfrm>
            <a:custGeom>
              <a:avLst/>
              <a:gdLst>
                <a:gd name="connsiteX0" fmla="*/ 0 w 281204"/>
                <a:gd name="connsiteY0" fmla="*/ 2178463 h 2190613"/>
                <a:gd name="connsiteX1" fmla="*/ 0 w 281204"/>
                <a:gd name="connsiteY1" fmla="*/ 140602 h 2190613"/>
                <a:gd name="connsiteX2" fmla="*/ 140602 w 281204"/>
                <a:gd name="connsiteY2" fmla="*/ 0 h 2190613"/>
                <a:gd name="connsiteX3" fmla="*/ 281204 w 281204"/>
                <a:gd name="connsiteY3" fmla="*/ 0 h 2190613"/>
                <a:gd name="connsiteX4" fmla="*/ 281204 w 281204"/>
                <a:gd name="connsiteY4" fmla="*/ 2050012 h 2190613"/>
                <a:gd name="connsiteX5" fmla="*/ 140602 w 281204"/>
                <a:gd name="connsiteY5" fmla="*/ 2050012 h 2190613"/>
                <a:gd name="connsiteX6" fmla="*/ 0 w 281204"/>
                <a:gd name="connsiteY6" fmla="*/ 2190614 h 219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204" h="2190613">
                  <a:moveTo>
                    <a:pt x="0" y="2178463"/>
                  </a:moveTo>
                  <a:lnTo>
                    <a:pt x="0" y="140602"/>
                  </a:lnTo>
                  <a:cubicBezTo>
                    <a:pt x="0" y="63358"/>
                    <a:pt x="62490" y="0"/>
                    <a:pt x="140602" y="0"/>
                  </a:cubicBezTo>
                  <a:lnTo>
                    <a:pt x="281204" y="0"/>
                  </a:lnTo>
                  <a:lnTo>
                    <a:pt x="281204" y="2050012"/>
                  </a:lnTo>
                  <a:lnTo>
                    <a:pt x="140602" y="2050012"/>
                  </a:lnTo>
                  <a:cubicBezTo>
                    <a:pt x="63358" y="2050012"/>
                    <a:pt x="0" y="2112502"/>
                    <a:pt x="0" y="2190614"/>
                  </a:cubicBezTo>
                </a:path>
              </a:pathLst>
            </a:custGeom>
            <a:solidFill>
              <a:srgbClr val="FFFFFF"/>
            </a:solidFill>
            <a:ln w="26035" cap="flat">
              <a:solidFill>
                <a:srgbClr val="5477E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3" name="图形 2114"/>
            <p:cNvSpPr/>
            <p:nvPr>
              <p:custDataLst>
                <p:tags r:id="rId13"/>
              </p:custDataLst>
            </p:nvPr>
          </p:nvSpPr>
          <p:spPr>
            <a:xfrm>
              <a:off x="5930" y="6726"/>
              <a:ext cx="14" cy="19"/>
            </a:xfrm>
            <a:custGeom>
              <a:avLst/>
              <a:gdLst>
                <a:gd name="connsiteX0" fmla="*/ 0 w 8679"/>
                <a:gd name="connsiteY0" fmla="*/ 12151 h 12150"/>
                <a:gd name="connsiteX1" fmla="*/ 0 w 8679"/>
                <a:gd name="connsiteY1" fmla="*/ 0 h 1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79" h="12150">
                  <a:moveTo>
                    <a:pt x="0" y="1215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26035" cap="flat">
              <a:solidFill>
                <a:srgbClr val="5477E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4" name="图形 2114"/>
            <p:cNvSpPr/>
            <p:nvPr>
              <p:custDataLst>
                <p:tags r:id="rId14"/>
              </p:custDataLst>
            </p:nvPr>
          </p:nvSpPr>
          <p:spPr>
            <a:xfrm>
              <a:off x="5910" y="32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8679" h="8679"/>
              </a:pathLst>
            </a:custGeom>
            <a:noFill/>
            <a:ln w="26035" cap="flat">
              <a:solidFill>
                <a:srgbClr val="5477E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5" name="图形 2114"/>
            <p:cNvSpPr/>
            <p:nvPr>
              <p:custDataLst>
                <p:tags r:id="rId15"/>
              </p:custDataLst>
            </p:nvPr>
          </p:nvSpPr>
          <p:spPr>
            <a:xfrm>
              <a:off x="12826" y="6967"/>
              <a:ext cx="443" cy="443"/>
            </a:xfrm>
            <a:custGeom>
              <a:avLst/>
              <a:gdLst>
                <a:gd name="connsiteX0" fmla="*/ 0 w 281204"/>
                <a:gd name="connsiteY0" fmla="*/ 0 h 281203"/>
                <a:gd name="connsiteX1" fmla="*/ 140602 w 281204"/>
                <a:gd name="connsiteY1" fmla="*/ 0 h 281203"/>
                <a:gd name="connsiteX2" fmla="*/ 281204 w 281204"/>
                <a:gd name="connsiteY2" fmla="*/ 140602 h 281203"/>
                <a:gd name="connsiteX3" fmla="*/ 140602 w 281204"/>
                <a:gd name="connsiteY3" fmla="*/ 281204 h 281203"/>
                <a:gd name="connsiteX4" fmla="*/ 0 w 281204"/>
                <a:gd name="connsiteY4" fmla="*/ 281204 h 281203"/>
                <a:gd name="connsiteX5" fmla="*/ 0 w 281204"/>
                <a:gd name="connsiteY5" fmla="*/ 90263 h 28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204" h="281203">
                  <a:moveTo>
                    <a:pt x="0" y="0"/>
                  </a:moveTo>
                  <a:lnTo>
                    <a:pt x="140602" y="0"/>
                  </a:lnTo>
                  <a:cubicBezTo>
                    <a:pt x="217846" y="0"/>
                    <a:pt x="281204" y="62490"/>
                    <a:pt x="281204" y="140602"/>
                  </a:cubicBezTo>
                  <a:cubicBezTo>
                    <a:pt x="281204" y="217846"/>
                    <a:pt x="218714" y="281204"/>
                    <a:pt x="140602" y="281204"/>
                  </a:cubicBezTo>
                  <a:lnTo>
                    <a:pt x="0" y="281204"/>
                  </a:lnTo>
                  <a:lnTo>
                    <a:pt x="0" y="90263"/>
                  </a:lnTo>
                </a:path>
              </a:pathLst>
            </a:custGeom>
            <a:noFill/>
            <a:ln w="26035" cap="flat">
              <a:solidFill>
                <a:srgbClr val="5477E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6"/>
              </p:custDataLst>
            </p:nvPr>
          </p:nvSpPr>
          <p:spPr>
            <a:xfrm>
              <a:off x="6906" y="4266"/>
              <a:ext cx="5931" cy="153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457200" algn="just" fontAlgn="auto">
                <a:lnSpc>
                  <a:spcPct val="130000"/>
                </a:lnSpc>
              </a:pPr>
              <a:r>
                <a:rPr lang="en-US" altLang="zh-CN" sz="1600" spc="200">
                  <a:solidFill>
                    <a:schemeClr val="tx1"/>
                  </a:solidFill>
                  <a:uFillTx/>
                  <a:latin typeface="汉仪晴空体W" panose="00020600040101010101" charset="-122"/>
                  <a:ea typeface="汉仪晴空体W" panose="00020600040101010101" charset="-122"/>
                </a:rPr>
                <a:t>Low Usability</a:t>
              </a:r>
              <a:endParaRPr lang="en-US" altLang="zh-CN" sz="1600" spc="200">
                <a:solidFill>
                  <a:schemeClr val="tx1"/>
                </a:solidFill>
                <a:uFillTx/>
                <a:latin typeface="汉仪晴空体W" panose="00020600040101010101" charset="-122"/>
                <a:ea typeface="汉仪晴空体W" panose="00020600040101010101" charset="-122"/>
              </a:endParaRPr>
            </a:p>
            <a:p>
              <a:pPr indent="457200" algn="just" fontAlgn="auto">
                <a:lnSpc>
                  <a:spcPct val="130000"/>
                </a:lnSpc>
              </a:pPr>
              <a:r>
                <a:rPr lang="en-US" altLang="zh-CN" sz="1600" spc="200">
                  <a:solidFill>
                    <a:schemeClr val="tx1"/>
                  </a:solidFill>
                  <a:uFillTx/>
                  <a:latin typeface="汉仪晴空体W" panose="00020600040101010101" charset="-122"/>
                  <a:ea typeface="汉仪晴空体W" panose="00020600040101010101" charset="-122"/>
                </a:rPr>
                <a:t>High Time-Consuming</a:t>
              </a:r>
              <a:endParaRPr lang="en-US" altLang="zh-CN" sz="1600" spc="200">
                <a:solidFill>
                  <a:schemeClr val="tx1"/>
                </a:solidFill>
                <a:uFillTx/>
                <a:latin typeface="汉仪晴空体W" panose="00020600040101010101" charset="-122"/>
                <a:ea typeface="汉仪晴空体W" panose="00020600040101010101" charset="-122"/>
              </a:endParaRPr>
            </a:p>
          </p:txBody>
        </p:sp>
      </p:grpSp>
    </p:spTree>
    <p:custDataLst>
      <p:tags r:id="rId1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Example1.2-Single Test Case-json</a:t>
            </a:r>
            <a:endParaRPr lang="en-US" altLang="zh-CN"/>
          </a:p>
        </p:txBody>
      </p:sp>
      <p:pic>
        <p:nvPicPr>
          <p:cNvPr id="168" name="PA-图片 4" descr="scooter-10-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55" r="55"/>
          <a:stretch>
            <a:fillRect/>
          </a:stretch>
        </p:blipFill>
        <p:spPr>
          <a:xfrm>
            <a:off x="1950587" y="1714866"/>
            <a:ext cx="8290175" cy="4663939"/>
          </a:xfrm>
          <a:prstGeom prst="rect">
            <a:avLst/>
          </a:prstGeom>
        </p:spPr>
      </p:pic>
      <p:pic>
        <p:nvPicPr>
          <p:cNvPr id="169" name="PA-图片 6" descr="scooter-11-14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84" r="84"/>
          <a:stretch>
            <a:fillRect/>
          </a:stretch>
        </p:blipFill>
        <p:spPr>
          <a:xfrm>
            <a:off x="1950587" y="1714866"/>
            <a:ext cx="8290175" cy="4663939"/>
          </a:xfrm>
          <a:prstGeom prst="rect">
            <a:avLst/>
          </a:prstGeom>
        </p:spPr>
      </p:pic>
      <p:pic>
        <p:nvPicPr>
          <p:cNvPr id="170" name="PA-图片 7" descr="scooter-01-144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103" b="103"/>
          <a:stretch>
            <a:fillRect/>
          </a:stretch>
        </p:blipFill>
        <p:spPr>
          <a:xfrm>
            <a:off x="1950587" y="1714866"/>
            <a:ext cx="8290175" cy="4663939"/>
          </a:xfrm>
          <a:prstGeom prst="rect">
            <a:avLst/>
          </a:prstGeom>
        </p:spPr>
      </p:pic>
      <p:sp>
        <p:nvSpPr>
          <p:cNvPr id="171" name="PA-半闭框 7"/>
          <p:cNvSpPr/>
          <p:nvPr>
            <p:custDataLst>
              <p:tags r:id="rId8"/>
            </p:custDataLst>
          </p:nvPr>
        </p:nvSpPr>
        <p:spPr>
          <a:xfrm flipH="1">
            <a:off x="10019151" y="1489145"/>
            <a:ext cx="428799" cy="428799"/>
          </a:xfrm>
          <a:prstGeom prst="halfFrame">
            <a:avLst>
              <a:gd name="adj1" fmla="val 12280"/>
              <a:gd name="adj2" fmla="val 1228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sz="1350">
              <a:solidFill>
                <a:schemeClr val="tx1"/>
              </a:solidFill>
            </a:endParaRPr>
          </a:p>
        </p:txBody>
      </p:sp>
      <p:sp>
        <p:nvSpPr>
          <p:cNvPr id="172" name="PA-半闭框 8"/>
          <p:cNvSpPr/>
          <p:nvPr>
            <p:custDataLst>
              <p:tags r:id="rId9"/>
            </p:custDataLst>
          </p:nvPr>
        </p:nvSpPr>
        <p:spPr>
          <a:xfrm flipV="1">
            <a:off x="1744049" y="6175201"/>
            <a:ext cx="428799" cy="428799"/>
          </a:xfrm>
          <a:prstGeom prst="halfFrame">
            <a:avLst>
              <a:gd name="adj1" fmla="val 12280"/>
              <a:gd name="adj2" fmla="val 1228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sz="1350">
              <a:solidFill>
                <a:schemeClr val="tx1"/>
              </a:solidFill>
            </a:endParaRPr>
          </a:p>
        </p:txBody>
      </p:sp>
      <p:pic>
        <p:nvPicPr>
          <p:cNvPr id="173" name="PA-图片 4" descr="scooter-10-a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20" r="20"/>
          <a:stretch>
            <a:fillRect/>
          </a:stretch>
        </p:blipFill>
        <p:spPr>
          <a:xfrm>
            <a:off x="1950587" y="1714866"/>
            <a:ext cx="8290175" cy="4663939"/>
          </a:xfrm>
          <a:prstGeom prst="rect">
            <a:avLst/>
          </a:prstGeom>
        </p:spPr>
      </p:pic>
      <p:pic>
        <p:nvPicPr>
          <p:cNvPr id="174" name="PA-图片 4" descr="C:\Users\Windows\Documents\WPS Cloud Files\pic\step5(1).pngstep5(1)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49" r="49"/>
          <a:stretch>
            <a:fillRect/>
          </a:stretch>
        </p:blipFill>
        <p:spPr>
          <a:xfrm>
            <a:off x="1950587" y="1714866"/>
            <a:ext cx="8290175" cy="4663939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99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0 L 0.2107143 0 L -0.02291667 0 L 0.01875 0 L -0.01041667 0 L 0.01041667 0 L 0 0 E" pathEditMode="relative">
                                      <p:cBhvr>
                                        <p:cTn id="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Motion origin="layout" path="M 0 0 L -0.3015365 0.3035648 L 0.01994171 -0.02007408 L -0.01631597 0.01642425 L 0.00906442 -0.009124586 L -0.00906442 0.009124586 L 0 0 E" pathEditMode="relative">
                                      <p:cBhvr>
                                        <p:cTn id="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999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0 L 0.2107143 0 L -0.02291667 0 L 0.01875 0 L -0.01041667 0 L 0.01041667 0 L 0 0 E" pathEditMode="relative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Motion origin="layout" path="M 0 0 L 0.3015365 -0.3035648 L -0.01994171 0.02007407 L 0.01631594 -0.01642422 L -0.009064415 0.009124586 L 0.009064412 -0.009124586 L 0 0 E" pathEditMode="relative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999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99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6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99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99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6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6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99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6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999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6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6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8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8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999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6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6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bldLvl="0" animBg="1"/>
      <p:bldP spid="17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Example 2 - A set of Testcases</a:t>
            </a:r>
            <a:endParaRPr lang="en-US" altLang="zh-CN"/>
          </a:p>
        </p:txBody>
      </p:sp>
      <p:pic>
        <p:nvPicPr>
          <p:cNvPr id="130" name="PA-图片 4" descr="scooter-10-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2" b="2"/>
          <a:stretch>
            <a:fillRect/>
          </a:stretch>
        </p:blipFill>
        <p:spPr>
          <a:xfrm>
            <a:off x="1950587" y="1714866"/>
            <a:ext cx="8290175" cy="4663939"/>
          </a:xfrm>
          <a:prstGeom prst="rect">
            <a:avLst/>
          </a:prstGeom>
        </p:spPr>
      </p:pic>
      <p:pic>
        <p:nvPicPr>
          <p:cNvPr id="131" name="PA-图片 6" descr="scooter-11-14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84" r="84"/>
          <a:stretch>
            <a:fillRect/>
          </a:stretch>
        </p:blipFill>
        <p:spPr>
          <a:xfrm>
            <a:off x="1950587" y="1714866"/>
            <a:ext cx="8290175" cy="4663939"/>
          </a:xfrm>
          <a:prstGeom prst="rect">
            <a:avLst/>
          </a:prstGeom>
        </p:spPr>
      </p:pic>
      <p:pic>
        <p:nvPicPr>
          <p:cNvPr id="132" name="PA-图片 7" descr="scooter-01-144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2" b="2"/>
          <a:stretch>
            <a:fillRect/>
          </a:stretch>
        </p:blipFill>
        <p:spPr>
          <a:xfrm>
            <a:off x="1950587" y="1714866"/>
            <a:ext cx="8290175" cy="4663939"/>
          </a:xfrm>
          <a:prstGeom prst="rect">
            <a:avLst/>
          </a:prstGeom>
        </p:spPr>
      </p:pic>
      <p:sp>
        <p:nvSpPr>
          <p:cNvPr id="133" name="PA-半闭框 7"/>
          <p:cNvSpPr/>
          <p:nvPr>
            <p:custDataLst>
              <p:tags r:id="rId8"/>
            </p:custDataLst>
          </p:nvPr>
        </p:nvSpPr>
        <p:spPr>
          <a:xfrm flipH="1">
            <a:off x="10019151" y="1489145"/>
            <a:ext cx="428799" cy="428799"/>
          </a:xfrm>
          <a:prstGeom prst="halfFrame">
            <a:avLst>
              <a:gd name="adj1" fmla="val 12280"/>
              <a:gd name="adj2" fmla="val 1228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sz="1350">
              <a:solidFill>
                <a:schemeClr val="tx1"/>
              </a:solidFill>
            </a:endParaRPr>
          </a:p>
        </p:txBody>
      </p:sp>
      <p:sp>
        <p:nvSpPr>
          <p:cNvPr id="134" name="PA-半闭框 8"/>
          <p:cNvSpPr/>
          <p:nvPr>
            <p:custDataLst>
              <p:tags r:id="rId9"/>
            </p:custDataLst>
          </p:nvPr>
        </p:nvSpPr>
        <p:spPr>
          <a:xfrm flipV="1">
            <a:off x="1744049" y="6175201"/>
            <a:ext cx="428799" cy="428799"/>
          </a:xfrm>
          <a:prstGeom prst="halfFrame">
            <a:avLst>
              <a:gd name="adj1" fmla="val 12280"/>
              <a:gd name="adj2" fmla="val 1228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sz="1350">
              <a:solidFill>
                <a:schemeClr val="tx1"/>
              </a:solidFill>
            </a:endParaRPr>
          </a:p>
        </p:txBody>
      </p:sp>
      <p:pic>
        <p:nvPicPr>
          <p:cNvPr id="135" name="PA-图片 4" descr="scooter-10-a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t="81" b="81"/>
          <a:stretch>
            <a:fillRect/>
          </a:stretch>
        </p:blipFill>
        <p:spPr>
          <a:xfrm>
            <a:off x="1950587" y="1714866"/>
            <a:ext cx="8290175" cy="4663939"/>
          </a:xfrm>
          <a:prstGeom prst="rect">
            <a:avLst/>
          </a:prstGeom>
        </p:spPr>
      </p:pic>
      <p:pic>
        <p:nvPicPr>
          <p:cNvPr id="136" name="PA-图片 4" descr="scooter-10-a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t="24" b="24"/>
          <a:stretch>
            <a:fillRect/>
          </a:stretch>
        </p:blipFill>
        <p:spPr>
          <a:xfrm>
            <a:off x="1950587" y="1714866"/>
            <a:ext cx="8290175" cy="4663939"/>
          </a:xfrm>
          <a:prstGeom prst="rect">
            <a:avLst/>
          </a:prstGeom>
        </p:spPr>
      </p:pic>
      <p:pic>
        <p:nvPicPr>
          <p:cNvPr id="137" name="PA-图片 4" descr="scooter-10-a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157" r="157"/>
          <a:stretch>
            <a:fillRect/>
          </a:stretch>
        </p:blipFill>
        <p:spPr>
          <a:xfrm>
            <a:off x="1950587" y="1714866"/>
            <a:ext cx="8290175" cy="4663939"/>
          </a:xfrm>
          <a:prstGeom prst="rect">
            <a:avLst/>
          </a:prstGeom>
        </p:spPr>
      </p:pic>
      <p:pic>
        <p:nvPicPr>
          <p:cNvPr id="144" name="PA-图片 4" descr="C:\Users\Windows\Documents\WPS Cloud Files\pic\Example 2\step6.pngstep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t="30" b="30"/>
          <a:stretch>
            <a:fillRect/>
          </a:stretch>
        </p:blipFill>
        <p:spPr>
          <a:xfrm>
            <a:off x="1950587" y="1714866"/>
            <a:ext cx="8290175" cy="4663939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99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0 L 0.2107143 0 L -0.02291667 0 L 0.01875 0 L -0.01041667 0 L 0.01041667 0 L 0 0 E" pathEditMode="relative">
                                      <p:cBhvr>
                                        <p:cTn id="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Motion origin="layout" path="M 0 0 L -0.3015365 0.3035648 L 0.01994171 -0.02007408 L -0.01631597 0.01642425 L 0.00906442 -0.009124586 L -0.00906442 0.009124586 L 0 0 E" pathEditMode="relative">
                                      <p:cBhvr>
                                        <p:cTn id="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999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0 L 0.2107143 0 L -0.02291667 0 L 0.01875 0 L -0.01041667 0 L 0.01041667 0 L 0 0 E" pathEditMode="relative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Motion origin="layout" path="M 0 0 L 0.3015365 -0.3035648 L -0.01994171 0.02007407 L 0.01631594 -0.01642422 L -0.009064415 0.009124586 L 0.009064412 -0.009124586 L 0 0 E" pathEditMode="relative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999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99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6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99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99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6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6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99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6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999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6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6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8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8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999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6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6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8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8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8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999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6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6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8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8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999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6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ldLvl="0" animBg="1"/>
      <p:bldP spid="13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Additional - Another way to ask Copilot</a:t>
            </a:r>
            <a:endParaRPr lang="en-US" altLang="zh-CN"/>
          </a:p>
        </p:txBody>
      </p:sp>
      <p:pic>
        <p:nvPicPr>
          <p:cNvPr id="30" name="PA-图片 4" descr="scooter-10-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0" r="20"/>
          <a:stretch>
            <a:fillRect/>
          </a:stretch>
        </p:blipFill>
        <p:spPr>
          <a:xfrm>
            <a:off x="2016985" y="1939690"/>
            <a:ext cx="7503816" cy="4221543"/>
          </a:xfrm>
          <a:prstGeom prst="rect">
            <a:avLst/>
          </a:prstGeom>
        </p:spPr>
      </p:pic>
      <p:pic>
        <p:nvPicPr>
          <p:cNvPr id="31" name="PA-图片 6" descr="scooter-11-14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55" r="55"/>
          <a:stretch>
            <a:fillRect/>
          </a:stretch>
        </p:blipFill>
        <p:spPr>
          <a:xfrm>
            <a:off x="2016985" y="1939690"/>
            <a:ext cx="7503816" cy="4221543"/>
          </a:xfrm>
          <a:prstGeom prst="rect">
            <a:avLst/>
          </a:prstGeom>
        </p:spPr>
      </p:pic>
      <p:pic>
        <p:nvPicPr>
          <p:cNvPr id="32" name="PA-图片 7" descr="scooter-01-144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94" r="94"/>
          <a:stretch>
            <a:fillRect/>
          </a:stretch>
        </p:blipFill>
        <p:spPr>
          <a:xfrm>
            <a:off x="2016985" y="1939690"/>
            <a:ext cx="7503816" cy="4221543"/>
          </a:xfrm>
          <a:prstGeom prst="rect">
            <a:avLst/>
          </a:prstGeom>
        </p:spPr>
      </p:pic>
      <p:sp>
        <p:nvSpPr>
          <p:cNvPr id="33" name="PA-半闭框 7"/>
          <p:cNvSpPr/>
          <p:nvPr>
            <p:custDataLst>
              <p:tags r:id="rId8"/>
            </p:custDataLst>
          </p:nvPr>
        </p:nvSpPr>
        <p:spPr>
          <a:xfrm flipH="1">
            <a:off x="9320209" y="1735379"/>
            <a:ext cx="388125" cy="388125"/>
          </a:xfrm>
          <a:prstGeom prst="halfFrame">
            <a:avLst>
              <a:gd name="adj1" fmla="val 12280"/>
              <a:gd name="adj2" fmla="val 1228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sz="1350">
              <a:solidFill>
                <a:schemeClr val="tx1"/>
              </a:solidFill>
            </a:endParaRPr>
          </a:p>
        </p:txBody>
      </p:sp>
      <p:sp>
        <p:nvSpPr>
          <p:cNvPr id="34" name="PA-半闭框 8"/>
          <p:cNvSpPr/>
          <p:nvPr>
            <p:custDataLst>
              <p:tags r:id="rId9"/>
            </p:custDataLst>
          </p:nvPr>
        </p:nvSpPr>
        <p:spPr>
          <a:xfrm flipV="1">
            <a:off x="1830038" y="5976943"/>
            <a:ext cx="388125" cy="388125"/>
          </a:xfrm>
          <a:prstGeom prst="halfFrame">
            <a:avLst>
              <a:gd name="adj1" fmla="val 12280"/>
              <a:gd name="adj2" fmla="val 1228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sz="1350">
              <a:solidFill>
                <a:schemeClr val="tx1"/>
              </a:solidFill>
            </a:endParaRPr>
          </a:p>
        </p:txBody>
      </p:sp>
      <p:pic>
        <p:nvPicPr>
          <p:cNvPr id="35" name="PA-图片 4" descr="scooter-10-a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77" r="77"/>
          <a:stretch>
            <a:fillRect/>
          </a:stretch>
        </p:blipFill>
        <p:spPr>
          <a:xfrm>
            <a:off x="2016985" y="1939690"/>
            <a:ext cx="7503816" cy="4221543"/>
          </a:xfrm>
          <a:prstGeom prst="rect">
            <a:avLst/>
          </a:prstGeom>
        </p:spPr>
      </p:pic>
      <p:pic>
        <p:nvPicPr>
          <p:cNvPr id="36" name="PA-图片 4" descr="C:\Users\Windows\Documents\WPS Cloud Files\pic\Example 3\5.png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t="30" b="30"/>
          <a:stretch>
            <a:fillRect/>
          </a:stretch>
        </p:blipFill>
        <p:spPr>
          <a:xfrm>
            <a:off x="2016986" y="1939690"/>
            <a:ext cx="7503816" cy="4221543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99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0 L 0.2107143 0 L -0.02291667 0 L 0.01875 0 L -0.01041667 0 L 0.01041667 0 L 0 0 E" pathEditMode="relative">
                                      <p:cBhvr>
                                        <p:cTn id="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Motion origin="layout" path="M 0 0 L -0.3015365 0.3035648 L 0.01994171 -0.02007408 L -0.01631597 0.01642425 L 0.00906442 -0.009124586 L -0.00906442 0.009124586 L 0 0 E" pathEditMode="relative">
                                      <p:cBhvr>
                                        <p:cTn id="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999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0 L 0.2107143 0 L -0.02291667 0 L 0.01875 0 L -0.01041667 0 L 0.01041667 0 L 0 0 E" pathEditMode="relative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Motion origin="layout" path="M 0 0 L 0.3015365 -0.3035648 L -0.01994171 0.02007407 L 0.01631594 -0.01642422 L -0.009064415 0.009124586 L 0.009064412 -0.009124586 L 0 0 E" pathEditMode="relative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999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99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99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99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6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99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999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6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999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6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5176_4*l_h_i*1_1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29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176_4*l_h_f*1_1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5176_4*l_h_i*1_2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5176_4*l_h_i*1_3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5176_4*l_h_i*1_4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5176_4*i*2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134.xml><?xml version="1.0" encoding="utf-8"?>
<p:tagLst xmlns:p="http://schemas.openxmlformats.org/presentationml/2006/main">
  <p:tag name="KSO_WM_UNIT_ISCONTENTSTITLE" val="1"/>
  <p:tag name="KSO_WM_UNIT_PRESET_TEXT" val="目录"/>
  <p:tag name="KSO_WM_UNIT_NOCLEAR" val="1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5176_4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35.xml><?xml version="1.0" encoding="utf-8"?>
<p:tagLst xmlns:p="http://schemas.openxmlformats.org/presentationml/2006/main">
  <p:tag name="KSO_WM_UNIT_ISCONTENTSTITLE" val="0"/>
  <p:tag name="KSO_WM_UNIT_PRESET_TEXT" val="CONTENTS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176_4*b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176_4*i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7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5176_4*l_h_f*1_2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38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5176_4*l_h_f*1_3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39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5176_4*l_h_f*1_4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ID" val="custom20205176_4"/>
  <p:tag name="KSO_WM_TEMPLATE_SUBCATEGORY" val="19"/>
  <p:tag name="KSO_WM_TEMPLATE_MASTER_TYPE" val="0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176"/>
  <p:tag name="KSO_WM_SLIDE_LAYOUT" val="a_b_l"/>
  <p:tag name="KSO_WM_SLIDE_LAYOUT_CNT" val="1_1_1"/>
  <p:tag name="KSO_WM_UNIT_SHOW_EDIT_AREA_INDICATION" val="1"/>
</p:tagLst>
</file>

<file path=ppt/tags/tag14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</p:tagLst>
</file>

<file path=ppt/tags/tag142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1_1"/>
  <p:tag name="KSO_WM_UNIT_ID" val="diagram20181196_2*l_h_i*1_1_1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1_2"/>
  <p:tag name="KSO_WM_UNIT_ID" val="diagram20181196_2*l_h_i*1_1_2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144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1_3"/>
  <p:tag name="KSO_WM_UNIT_ID" val="diagram20181196_2*l_h_i*1_1_3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145.xml><?xml version="1.0" encoding="utf-8"?>
<p:tagLst xmlns:p="http://schemas.openxmlformats.org/presentationml/2006/main">
  <p:tag name="KSO_WM_TEMPLATE_CATEGORY" val="diagram"/>
  <p:tag name="KSO_WM_TEMPLATE_INDEX" val="20181196"/>
  <p:tag name="KSO_WM_UNIT_TYPE" val="l_h_a"/>
  <p:tag name="KSO_WM_UNIT_INDEX" val="1_1_1"/>
  <p:tag name="KSO_WM_UNIT_ID" val="diagram20181196_2*l_h_a*1_1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内容文字"/>
  <p:tag name="KSO_WM_UNIT_TEXT_FILL_FORE_SCHEMECOLOR_INDEX" val="14"/>
  <p:tag name="KSO_WM_UNIT_TEXT_FILL_TYPE" val="1"/>
</p:tagLst>
</file>

<file path=ppt/tags/tag146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2_1"/>
  <p:tag name="KSO_WM_UNIT_ID" val="diagram20181196_2*l_h_i*1_2_1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2_2"/>
  <p:tag name="KSO_WM_UNIT_ID" val="diagram20181196_2*l_h_i*1_2_2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2_3"/>
  <p:tag name="KSO_WM_UNIT_ID" val="diagram20181196_2*l_h_i*1_2_3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TEMPLATE_CATEGORY" val="diagram"/>
  <p:tag name="KSO_WM_TEMPLATE_INDEX" val="20181196"/>
  <p:tag name="KSO_WM_UNIT_TYPE" val="l_h_a"/>
  <p:tag name="KSO_WM_UNIT_INDEX" val="1_2_1"/>
  <p:tag name="KSO_WM_UNIT_ID" val="diagram20181196_2*l_h_a*1_2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内容文字"/>
  <p:tag name="KSO_WM_UNIT_TEXT_FILL_FORE_SCHEMECOLOR_INDEX" val="14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3_1"/>
  <p:tag name="KSO_WM_UNIT_ID" val="diagram20181196_2*l_h_i*1_3_1"/>
  <p:tag name="KSO_WM_UNIT_LAYERLEVEL" val="1_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3_2"/>
  <p:tag name="KSO_WM_UNIT_ID" val="diagram20181196_2*l_h_i*1_3_2"/>
  <p:tag name="KSO_WM_UNIT_LAYERLEVEL" val="1_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2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3_3"/>
  <p:tag name="KSO_WM_UNIT_ID" val="diagram20181196_2*l_h_i*1_3_3"/>
  <p:tag name="KSO_WM_UNIT_LAYERLEVEL" val="1_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3.xml><?xml version="1.0" encoding="utf-8"?>
<p:tagLst xmlns:p="http://schemas.openxmlformats.org/presentationml/2006/main">
  <p:tag name="KSO_WM_TEMPLATE_CATEGORY" val="diagram"/>
  <p:tag name="KSO_WM_TEMPLATE_INDEX" val="20181196"/>
  <p:tag name="KSO_WM_UNIT_TYPE" val="l_h_a"/>
  <p:tag name="KSO_WM_UNIT_INDEX" val="1_3_1"/>
  <p:tag name="KSO_WM_UNIT_ID" val="diagram20181196_2*l_h_a*1_3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内容文字"/>
  <p:tag name="KSO_WM_UNIT_TEXT_FILL_FORE_SCHEMECOLOR_INDEX" val="14"/>
  <p:tag name="KSO_WM_UNIT_TEXT_FILL_TYPE" val="1"/>
</p:tagLst>
</file>

<file path=ppt/tags/tag154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4_1"/>
  <p:tag name="KSO_WM_UNIT_ID" val="diagram20181196_2*l_h_i*1_4_1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5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4_2"/>
  <p:tag name="KSO_WM_UNIT_ID" val="diagram20181196_2*l_h_i*1_4_2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4_3"/>
  <p:tag name="KSO_WM_UNIT_ID" val="diagram20181196_2*l_h_i*1_4_3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TEMPLATE_CATEGORY" val="diagram"/>
  <p:tag name="KSO_WM_TEMPLATE_INDEX" val="20181196"/>
  <p:tag name="KSO_WM_UNIT_TYPE" val="l_h_f"/>
  <p:tag name="KSO_WM_UNIT_INDEX" val="1_4_1"/>
  <p:tag name="KSO_WM_UNIT_ID" val="diagram20181196_2*l_h_f*1_4_1"/>
  <p:tag name="KSO_WM_UNIT_LAYERLEVEL" val="1_1_1"/>
  <p:tag name="KSO_WM_UNIT_VALUE" val="25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请在这里输入您的内容文字请在这里输入您的内容"/>
  <p:tag name="KSO_WM_UNIT_TEXT_FILL_FORE_SCHEMECOLOR_INDEX" val="14"/>
  <p:tag name="KSO_WM_UNIT_TEXT_FILL_TYPE" val="1"/>
</p:tagLst>
</file>

<file path=ppt/tags/tag158.xml><?xml version="1.0" encoding="utf-8"?>
<p:tagLst xmlns:p="http://schemas.openxmlformats.org/presentationml/2006/main">
  <p:tag name="KSO_WM_TEMPLATE_CATEGORY" val="diagram"/>
  <p:tag name="KSO_WM_TEMPLATE_INDEX" val="20181196"/>
  <p:tag name="KSO_WM_UNIT_TYPE" val="l_h_a"/>
  <p:tag name="KSO_WM_UNIT_INDEX" val="1_4_1"/>
  <p:tag name="KSO_WM_UNIT_ID" val="diagram20181196_2*l_h_a*1_4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内容文字"/>
  <p:tag name="KSO_WM_UNIT_TEXT_FILL_FORE_SCHEMECOLOR_INDEX" val="14"/>
  <p:tag name="KSO_WM_UNIT_TEXT_FILL_TYPE" val="1"/>
</p:tagLst>
</file>

<file path=ppt/tags/tag15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196_2*i*21"/>
  <p:tag name="KSO_WM_TEMPLATE_CATEGORY" val="diagram"/>
  <p:tag name="KSO_WM_TEMPLATE_INDEX" val="20181196"/>
  <p:tag name="KSO_WM_UNIT_INDEX" val="2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13"/>
  <p:tag name="KSO_WM_UNIT_ID" val="diagram20181196_2*l_i*1_13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61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14"/>
  <p:tag name="KSO_WM_UNIT_ID" val="diagram20181196_2*l_i*1_14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62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15"/>
  <p:tag name="KSO_WM_UNIT_ID" val="diagram20181196_2*l_i*1_15"/>
  <p:tag name="KSO_WM_UNIT_LAYERLEVEL" val="1_1"/>
  <p:tag name="KSO_WM_BEAUTIFY_FLAG" val="#wm#"/>
  <p:tag name="KSO_WM_TAG_VERSION" val="1.0"/>
  <p:tag name="KSO_WM_DIAGRAM_GROUP_CODE" val="l1-1"/>
  <p:tag name="KSO_WM_UNIT_FILL_FORE_SCHEMECOLOR_INDEX" val="4"/>
  <p:tag name="KSO_WM_UNIT_FILL_TYPE" val="1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16"/>
  <p:tag name="KSO_WM_UNIT_ID" val="diagram20181196_2*l_i*1_16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64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17"/>
  <p:tag name="KSO_WM_UNIT_ID" val="diagram20181196_2*l_i*1_17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65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18"/>
  <p:tag name="KSO_WM_UNIT_ID" val="diagram20181196_2*l_i*1_18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19"/>
  <p:tag name="KSO_WM_UNIT_ID" val="diagram20181196_2*l_i*1_19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20"/>
  <p:tag name="KSO_WM_UNIT_ID" val="diagram20181196_2*l_i*1_20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21"/>
  <p:tag name="KSO_WM_UNIT_ID" val="diagram20181196_2*l_i*1_21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69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22"/>
  <p:tag name="KSO_WM_UNIT_ID" val="diagram20181196_2*l_i*1_22"/>
  <p:tag name="KSO_WM_UNIT_LAYERLEVEL" val="1_1"/>
  <p:tag name="KSO_WM_BEAUTIFY_FLAG" val="#wm#"/>
  <p:tag name="KSO_WM_TAG_VERSION" val="1.0"/>
  <p:tag name="KSO_WM_DIAGRAM_GROUP_CODE" val="l1-1"/>
  <p:tag name="KSO_WM_UNIT_FILL_FORE_SCHEMECOLOR_INDEX" val="4"/>
  <p:tag name="KSO_WM_UNIT_FILL_TYPE" val="1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23"/>
  <p:tag name="KSO_WM_UNIT_ID" val="diagram20181196_2*l_i*1_23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24"/>
  <p:tag name="KSO_WM_UNIT_ID" val="diagram20181196_2*l_i*1_24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25"/>
  <p:tag name="KSO_WM_UNIT_ID" val="diagram20181196_2*l_i*1_25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26"/>
  <p:tag name="KSO_WM_UNIT_ID" val="diagram20181196_2*l_i*1_26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27"/>
  <p:tag name="KSO_WM_UNIT_ID" val="diagram20181196_2*l_i*1_27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28"/>
  <p:tag name="KSO_WM_UNIT_ID" val="diagram20181196_2*l_i*1_28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29"/>
  <p:tag name="KSO_WM_UNIT_ID" val="diagram20181196_2*l_i*1_29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77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30"/>
  <p:tag name="KSO_WM_UNIT_ID" val="diagram20181196_2*l_i*1_30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78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31"/>
  <p:tag name="KSO_WM_UNIT_ID" val="diagram20181196_2*l_i*1_31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79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32"/>
  <p:tag name="KSO_WM_UNIT_ID" val="diagram20181196_2*l_i*1_32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33"/>
  <p:tag name="KSO_WM_UNIT_ID" val="diagram20181196_2*l_i*1_33"/>
  <p:tag name="KSO_WM_UNIT_LAYERLEVEL" val="1_1"/>
  <p:tag name="KSO_WM_BEAUTIFY_FLAG" val="#wm#"/>
  <p:tag name="KSO_WM_TAG_VERSION" val="1.0"/>
  <p:tag name="KSO_WM_DIAGRAM_GROUP_CODE" val="l1-1"/>
  <p:tag name="KSO_WM_UNIT_FILL_FORE_SCHEMECOLOR_INDEX" val="4"/>
  <p:tag name="KSO_WM_UNIT_FILL_TYPE" val="1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34"/>
  <p:tag name="KSO_WM_UNIT_ID" val="diagram20181196_2*l_i*1_34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35"/>
  <p:tag name="KSO_WM_UNIT_ID" val="diagram20181196_2*l_i*1_35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36"/>
  <p:tag name="KSO_WM_UNIT_ID" val="diagram20181196_2*l_i*1_36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37"/>
  <p:tag name="KSO_WM_UNIT_ID" val="diagram20181196_2*l_i*1_37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38"/>
  <p:tag name="KSO_WM_UNIT_ID" val="diagram20181196_2*l_i*1_38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39"/>
  <p:tag name="KSO_WM_UNIT_ID" val="diagram20181196_2*l_i*1_39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40"/>
  <p:tag name="KSO_WM_UNIT_ID" val="diagram20181196_2*l_i*1_40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41"/>
  <p:tag name="KSO_WM_UNIT_ID" val="diagram20181196_2*l_i*1_41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42"/>
  <p:tag name="KSO_WM_UNIT_ID" val="diagram20181196_2*l_i*1_42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43"/>
  <p:tag name="KSO_WM_UNIT_ID" val="diagram20181196_2*l_i*1_43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44"/>
  <p:tag name="KSO_WM_UNIT_ID" val="diagram20181196_2*l_i*1_44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45"/>
  <p:tag name="KSO_WM_UNIT_ID" val="diagram20181196_2*l_i*1_45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93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46"/>
  <p:tag name="KSO_WM_UNIT_ID" val="diagram20181196_2*l_i*1_46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94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47"/>
  <p:tag name="KSO_WM_UNIT_ID" val="diagram20181196_2*l_i*1_47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48"/>
  <p:tag name="KSO_WM_UNIT_ID" val="diagram20181196_2*l_i*1_48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49"/>
  <p:tag name="KSO_WM_UNIT_ID" val="diagram20181196_2*l_i*1_49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50"/>
  <p:tag name="KSO_WM_UNIT_ID" val="diagram20181196_2*l_i*1_50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51"/>
  <p:tag name="KSO_WM_UNIT_ID" val="diagram20181196_2*l_i*1_51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52"/>
  <p:tag name="KSO_WM_UNIT_ID" val="diagram20181196_2*l_i*1_52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53"/>
  <p:tag name="KSO_WM_UNIT_ID" val="diagram20181196_2*l_i*1_53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54"/>
  <p:tag name="KSO_WM_UNIT_ID" val="diagram20181196_2*l_i*1_54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55"/>
  <p:tag name="KSO_WM_UNIT_ID" val="diagram20181196_2*l_i*1_55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203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56"/>
  <p:tag name="KSO_WM_UNIT_ID" val="diagram20181196_2*l_i*1_56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57"/>
  <p:tag name="KSO_WM_UNIT_ID" val="diagram20181196_2*l_i*1_57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205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58"/>
  <p:tag name="KSO_WM_UNIT_ID" val="diagram20181196_2*l_i*1_58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0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1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21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229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24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5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1_1*ζ_h_d*1_1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246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1_1*ζ_h_d*1_2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247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31_1*ζ_h_d*1_3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248.xml><?xml version="1.0" encoding="utf-8"?>
<p:tagLst xmlns:p="http://schemas.openxmlformats.org/presentationml/2006/main">
  <p:tag name="PA" val="v5.2.4"/>
  <p:tag name="RESOURCELIBID_ANIM" val="289"/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i"/>
  <p:tag name="KSO_WM_UNIT_INDEX" val="1_1"/>
  <p:tag name="KSO_WM_UNIT_ID" val="mixed20199731_1*ζ_i*1_1"/>
  <p:tag name="KSO_WM_TEMPLATE_CATEGORY" val="mixed"/>
  <p:tag name="KSO_WM_TEMPLATE_INDEX" val="20199731"/>
  <p:tag name="KSO_WM_UNIT_LAYERLEVEL" val="1_1"/>
  <p:tag name="KSO_WM_TAG_VERSION" val="1.0"/>
  <p:tag name="KSO_WM_BEAUTIFY_FLAG" val="#wm#"/>
  <p:tag name="KSO_WM_UNIT_SUBTYPE" val="f"/>
</p:tagLst>
</file>

<file path=ppt/tags/tag249.xml><?xml version="1.0" encoding="utf-8"?>
<p:tagLst xmlns:p="http://schemas.openxmlformats.org/presentationml/2006/main">
  <p:tag name="PA" val="v5.2.4"/>
  <p:tag name="RESOURCELIBID_ANIM" val="289"/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i"/>
  <p:tag name="KSO_WM_UNIT_INDEX" val="1_2"/>
  <p:tag name="KSO_WM_UNIT_ID" val="mixed20199731_1*ζ_i*1_2"/>
  <p:tag name="KSO_WM_TEMPLATE_CATEGORY" val="mixed"/>
  <p:tag name="KSO_WM_TEMPLATE_INDEX" val="20199731"/>
  <p:tag name="KSO_WM_UNIT_LAYERLEVEL" val="1_1"/>
  <p:tag name="KSO_WM_TAG_VERSION" val="1.0"/>
  <p:tag name="KSO_WM_BEAUTIFY_FLAG" val="#wm#"/>
  <p:tag name="KSO_WM_UNIT_SUBTYPE" val="f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31_1*ζ_h_d*1_4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251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31_1*ζ_h_d*1_5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2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  <p:tag name="KSO_WM_UNIT_FLASH_PICTURE_TYPE" val="0"/>
</p:tagLst>
</file>

<file path=ppt/tags/tag25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54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1_1*ζ_h_d*1_1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255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1_1*ζ_h_d*1_2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256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31_1*ζ_h_d*1_3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257.xml><?xml version="1.0" encoding="utf-8"?>
<p:tagLst xmlns:p="http://schemas.openxmlformats.org/presentationml/2006/main">
  <p:tag name="PA" val="v5.2.4"/>
  <p:tag name="RESOURCELIBID_ANIM" val="289"/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i"/>
  <p:tag name="KSO_WM_UNIT_INDEX" val="1_1"/>
  <p:tag name="KSO_WM_UNIT_ID" val="mixed20199731_1*ζ_i*1_1"/>
  <p:tag name="KSO_WM_TEMPLATE_CATEGORY" val="mixed"/>
  <p:tag name="KSO_WM_TEMPLATE_INDEX" val="20199731"/>
  <p:tag name="KSO_WM_UNIT_LAYERLEVEL" val="1_1"/>
  <p:tag name="KSO_WM_TAG_VERSION" val="1.0"/>
  <p:tag name="KSO_WM_BEAUTIFY_FLAG" val="#wm#"/>
  <p:tag name="KSO_WM_UNIT_SUBTYPE" val="f"/>
</p:tagLst>
</file>

<file path=ppt/tags/tag258.xml><?xml version="1.0" encoding="utf-8"?>
<p:tagLst xmlns:p="http://schemas.openxmlformats.org/presentationml/2006/main">
  <p:tag name="PA" val="v5.2.4"/>
  <p:tag name="RESOURCELIBID_ANIM" val="289"/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i"/>
  <p:tag name="KSO_WM_UNIT_INDEX" val="1_2"/>
  <p:tag name="KSO_WM_UNIT_ID" val="mixed20199731_1*ζ_i*1_2"/>
  <p:tag name="KSO_WM_TEMPLATE_CATEGORY" val="mixed"/>
  <p:tag name="KSO_WM_TEMPLATE_INDEX" val="20199731"/>
  <p:tag name="KSO_WM_UNIT_LAYERLEVEL" val="1_1"/>
  <p:tag name="KSO_WM_TAG_VERSION" val="1.0"/>
  <p:tag name="KSO_WM_BEAUTIFY_FLAG" val="#wm#"/>
  <p:tag name="KSO_WM_UNIT_SUBTYPE" val="f"/>
</p:tagLst>
</file>

<file path=ppt/tags/tag259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31_1*ζ_h_d*1_4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31_1*ζ_h_d*1_5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261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mixed20199731_1*ζ_h_d*1_6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262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7_1"/>
  <p:tag name="KSO_WM_UNIT_ID" val="mixed20199731_1*ζ_h_d*1_7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2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  <p:tag name="KSO_WM_UNIT_FLASH_PICTURE_TYPE" val="0"/>
</p:tagLst>
</file>

<file path=ppt/tags/tag26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5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1_1*ζ_h_d*1_1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266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1_1*ζ_h_d*1_2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267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31_1*ζ_h_d*1_3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268.xml><?xml version="1.0" encoding="utf-8"?>
<p:tagLst xmlns:p="http://schemas.openxmlformats.org/presentationml/2006/main">
  <p:tag name="PA" val="v5.2.4"/>
  <p:tag name="RESOURCELIBID_ANIM" val="289"/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i"/>
  <p:tag name="KSO_WM_UNIT_INDEX" val="1_1"/>
  <p:tag name="KSO_WM_UNIT_ID" val="mixed20199731_1*ζ_i*1_1"/>
  <p:tag name="KSO_WM_TEMPLATE_CATEGORY" val="mixed"/>
  <p:tag name="KSO_WM_TEMPLATE_INDEX" val="20199731"/>
  <p:tag name="KSO_WM_UNIT_LAYERLEVEL" val="1_1"/>
  <p:tag name="KSO_WM_TAG_VERSION" val="1.0"/>
  <p:tag name="KSO_WM_BEAUTIFY_FLAG" val="#wm#"/>
  <p:tag name="KSO_WM_UNIT_SUBTYPE" val="f"/>
</p:tagLst>
</file>

<file path=ppt/tags/tag269.xml><?xml version="1.0" encoding="utf-8"?>
<p:tagLst xmlns:p="http://schemas.openxmlformats.org/presentationml/2006/main">
  <p:tag name="PA" val="v5.2.4"/>
  <p:tag name="RESOURCELIBID_ANIM" val="289"/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i"/>
  <p:tag name="KSO_WM_UNIT_INDEX" val="1_2"/>
  <p:tag name="KSO_WM_UNIT_ID" val="mixed20199731_1*ζ_i*1_2"/>
  <p:tag name="KSO_WM_TEMPLATE_CATEGORY" val="mixed"/>
  <p:tag name="KSO_WM_TEMPLATE_INDEX" val="20199731"/>
  <p:tag name="KSO_WM_UNIT_LAYERLEVEL" val="1_1"/>
  <p:tag name="KSO_WM_TAG_VERSION" val="1.0"/>
  <p:tag name="KSO_WM_BEAUTIFY_FLAG" val="#wm#"/>
  <p:tag name="KSO_WM_UNIT_SUBTYPE" val="f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31_1*ζ_h_d*1_4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271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31_1*ζ_h_d*1_5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2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  <p:tag name="KSO_WM_UNIT_FLASH_PICTURE_TYPE" val="0"/>
</p:tagLst>
</file>

<file path=ppt/tags/tag2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274.xml><?xml version="1.0" encoding="utf-8"?>
<p:tagLst xmlns:p="http://schemas.openxmlformats.org/presentationml/2006/main">
  <p:tag name="COMMONDATA" val="eyJoZGlkIjoiYjU2MzJhZDllMzY3MzFiYjIzZTcxZjlhYjM0M2NmMzMifQ=="/>
  <p:tag name="KSO_WPP_MARK_KEY" val="4caf8dfb-ac7d-4b6e-b808-ca3f18fccee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576</Words>
  <Application>WPS 演示</Application>
  <PresentationFormat>宽屏</PresentationFormat>
  <Paragraphs>66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宋体</vt:lpstr>
      <vt:lpstr>Wingdings</vt:lpstr>
      <vt:lpstr>Wingdings</vt:lpstr>
      <vt:lpstr>微软雅黑</vt:lpstr>
      <vt:lpstr>黑体</vt:lpstr>
      <vt:lpstr>Arial Unicode MS</vt:lpstr>
      <vt:lpstr>Calibri</vt:lpstr>
      <vt:lpstr>汉仪晴空体W</vt:lpstr>
      <vt:lpstr>等线</vt:lpstr>
      <vt:lpstr>Arial</vt:lpstr>
      <vt:lpstr>Office 主题​​</vt:lpstr>
      <vt:lpstr>1_Office 主题​​</vt:lpstr>
      <vt:lpstr>How to Ask Question?</vt:lpstr>
      <vt:lpstr>PowerPoint 演示文稿</vt:lpstr>
      <vt:lpstr>Warm-up - Tech Stack</vt:lpstr>
      <vt:lpstr>Warm-up - Under Test</vt:lpstr>
      <vt:lpstr>Example - Target</vt:lpstr>
      <vt:lpstr>Example1.1-Single Test Case-local file</vt:lpstr>
      <vt:lpstr>Example 1 - From local json</vt:lpstr>
      <vt:lpstr>Example 1 - provide json content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Windows</cp:lastModifiedBy>
  <cp:revision>194</cp:revision>
  <dcterms:created xsi:type="dcterms:W3CDTF">2019-06-19T02:08:00Z</dcterms:created>
  <dcterms:modified xsi:type="dcterms:W3CDTF">2023-08-13T03:59:30Z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AA5CC413AE20451FA2B29045EA07D236_13</vt:lpwstr>
  </property>
</Properties>
</file>